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305" r:id="rId5"/>
    <p:sldId id="273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D7D9"/>
    <a:srgbClr val="93D3D9"/>
    <a:srgbClr val="AAD6FF"/>
    <a:srgbClr val="B2C8CD"/>
    <a:srgbClr val="CCD8D6"/>
    <a:srgbClr val="4F5945"/>
    <a:srgbClr val="73292A"/>
    <a:srgbClr val="7F867A"/>
    <a:srgbClr val="A65B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879" autoAdjust="0"/>
  </p:normalViewPr>
  <p:slideViewPr>
    <p:cSldViewPr snapToGrid="0">
      <p:cViewPr varScale="1">
        <p:scale>
          <a:sx n="82" d="100"/>
          <a:sy n="82" d="100"/>
        </p:scale>
        <p:origin x="72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92" d="100"/>
          <a:sy n="92" d="100"/>
        </p:scale>
        <p:origin x="364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Birro" userId="319408e4-639d-43af-be9c-3a6715df7206" providerId="ADAL" clId="{0B7E68BA-72AC-49E7-B60C-4D10BAA3D5EB}"/>
    <pc:docChg chg="custSel modSld">
      <pc:chgData name="Laura Birro" userId="319408e4-639d-43af-be9c-3a6715df7206" providerId="ADAL" clId="{0B7E68BA-72AC-49E7-B60C-4D10BAA3D5EB}" dt="2023-10-04T17:40:56.056" v="157" actId="20577"/>
      <pc:docMkLst>
        <pc:docMk/>
      </pc:docMkLst>
      <pc:sldChg chg="modSp mod">
        <pc:chgData name="Laura Birro" userId="319408e4-639d-43af-be9c-3a6715df7206" providerId="ADAL" clId="{0B7E68BA-72AC-49E7-B60C-4D10BAA3D5EB}" dt="2023-10-04T17:40:56.056" v="157" actId="20577"/>
        <pc:sldMkLst>
          <pc:docMk/>
          <pc:sldMk cId="4156781110" sldId="315"/>
        </pc:sldMkLst>
        <pc:spChg chg="mod">
          <ac:chgData name="Laura Birro" userId="319408e4-639d-43af-be9c-3a6715df7206" providerId="ADAL" clId="{0B7E68BA-72AC-49E7-B60C-4D10BAA3D5EB}" dt="2023-10-04T17:40:56.056" v="157" actId="20577"/>
          <ac:spMkLst>
            <pc:docMk/>
            <pc:sldMk cId="4156781110" sldId="315"/>
            <ac:spMk id="3" creationId="{5711E87E-C867-790D-11D0-32B17E40875F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49852A6-C536-198B-0B36-808C24FAAF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40B29C-E84A-E4D1-8998-1A961EC23B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62A5AE42-7DC1-8140-9B13-146984FDEF22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CE4DE7-ED89-D264-F004-38F2DF4879D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7E8591-FF54-5A00-A703-95ABC16B78D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17369B77-94AB-0344-9EBF-9DB9EE8D3A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85974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E8F75F72-8950-AF4F-9381-1D26FB547EA1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n-GB"/>
            </a:def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0775476F-A808-1F46-A368-07984F6DA22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4252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237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BF6F77-DCC7-4593-AE97-4EEBCADACC3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154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plant&#10;&#10;Description automatically generated">
            <a:extLst>
              <a:ext uri="{FF2B5EF4-FFF2-40B4-BE49-F238E27FC236}">
                <a16:creationId xmlns:a16="http://schemas.microsoft.com/office/drawing/2014/main" id="{A26D6E84-B5BE-5F3E-8B3F-1A46C7F307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210" y="0"/>
            <a:ext cx="8392026" cy="6858000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F0A7E03F-5776-960D-3CA6-7CE62AC96693}"/>
              </a:ext>
            </a:extLst>
          </p:cNvPr>
          <p:cNvSpPr/>
          <p:nvPr userDrawn="1"/>
        </p:nvSpPr>
        <p:spPr>
          <a:xfrm>
            <a:off x="3300284" y="654912"/>
            <a:ext cx="5591432" cy="55914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A7464AF-3FD6-6193-CC95-A941ECE17B9D}"/>
              </a:ext>
            </a:extLst>
          </p:cNvPr>
          <p:cNvCxnSpPr>
            <a:cxnSpLocks/>
          </p:cNvCxnSpPr>
          <p:nvPr userDrawn="1"/>
        </p:nvCxnSpPr>
        <p:spPr>
          <a:xfrm>
            <a:off x="4359876" y="4300155"/>
            <a:ext cx="347224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E5214731-3110-8D76-56DF-63353710419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961" y="4157464"/>
            <a:ext cx="972078" cy="285381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516369FF-9501-1944-3E3F-46CBFD515D8D}"/>
              </a:ext>
            </a:extLst>
          </p:cNvPr>
          <p:cNvSpPr/>
          <p:nvPr userDrawn="1"/>
        </p:nvSpPr>
        <p:spPr>
          <a:xfrm>
            <a:off x="3447535" y="807312"/>
            <a:ext cx="5296930" cy="5296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3" name="Picture 12" descr="A picture containing ceramic ware, porcelain&#10;&#10;Description automatically generated">
            <a:extLst>
              <a:ext uri="{FF2B5EF4-FFF2-40B4-BE49-F238E27FC236}">
                <a16:creationId xmlns:a16="http://schemas.microsoft.com/office/drawing/2014/main" id="{AB1576B0-66ED-3F92-2AF8-4EF965E4E3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338" y="4814449"/>
            <a:ext cx="1668775" cy="16214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E576603-B88C-9F7F-98A5-E94BD2C23E6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777" y="1164252"/>
            <a:ext cx="818801" cy="8455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9296" y="2660904"/>
            <a:ext cx="6693408" cy="1088136"/>
          </a:xfrm>
        </p:spPr>
        <p:txBody>
          <a:bodyPr rtlCol="0" anchor="b">
            <a:noAutofit/>
          </a:bodyPr>
          <a:lstStyle>
            <a:lvl1pPr algn="ctr">
              <a:defRPr lang="en-GB" sz="46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96384" y="2267712"/>
            <a:ext cx="2999232" cy="438912"/>
          </a:xfrm>
        </p:spPr>
        <p:txBody>
          <a:bodyPr rtlCol="0"/>
          <a:lstStyle>
            <a:lvl1pPr marL="0" indent="0" algn="ctr">
              <a:buNone/>
              <a:defRPr lang="en-GB" sz="2400"/>
            </a:lvl1pPr>
            <a:lvl2pPr marL="457200" indent="0" algn="ctr">
              <a:buNone/>
              <a:defRPr lang="en-GB" sz="2000"/>
            </a:lvl2pPr>
            <a:lvl3pPr marL="914400" indent="0" algn="ctr">
              <a:buNone/>
              <a:defRPr lang="en-GB" sz="1800"/>
            </a:lvl3pPr>
            <a:lvl4pPr marL="1371600" indent="0" algn="ctr">
              <a:buNone/>
              <a:defRPr lang="en-GB" sz="1600"/>
            </a:lvl4pPr>
            <a:lvl5pPr marL="1828800" indent="0" algn="ctr">
              <a:buNone/>
              <a:defRPr lang="en-GB" sz="1600"/>
            </a:lvl5pPr>
            <a:lvl6pPr marL="2286000" indent="0" algn="ctr">
              <a:buNone/>
              <a:defRPr lang="en-GB" sz="1600"/>
            </a:lvl6pPr>
            <a:lvl7pPr marL="2743200" indent="0" algn="ctr">
              <a:buNone/>
              <a:defRPr lang="en-GB" sz="1600"/>
            </a:lvl7pPr>
            <a:lvl8pPr marL="3200400" indent="0" algn="ctr">
              <a:buNone/>
              <a:defRPr lang="en-GB" sz="1600"/>
            </a:lvl8pPr>
            <a:lvl9pPr marL="3657600" indent="0" algn="ctr">
              <a:buNone/>
              <a:defRPr lang="en-GB" sz="1600"/>
            </a:lvl9pPr>
          </a:lstStyle>
          <a:p>
            <a:pPr rtl="0"/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fabric&#10;&#10;Description automatically generated">
            <a:extLst>
              <a:ext uri="{FF2B5EF4-FFF2-40B4-BE49-F238E27FC236}">
                <a16:creationId xmlns:a16="http://schemas.microsoft.com/office/drawing/2014/main" id="{ABAD6905-AD97-1EAF-A4A3-D0BB13B128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3BCB4CA-03FB-81F4-F8A2-FA9C0DBDEB11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3" name="Picture 12" descr="A group of flowers&#10;&#10;Description automatically generated with low confidence">
            <a:extLst>
              <a:ext uri="{FF2B5EF4-FFF2-40B4-BE49-F238E27FC236}">
                <a16:creationId xmlns:a16="http://schemas.microsoft.com/office/drawing/2014/main" id="{138EDBF7-FA56-2BF9-ECFA-6C39FEE8F8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9852" flipH="1">
            <a:off x="1760954" y="2048834"/>
            <a:ext cx="1230524" cy="22873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3880" y="978408"/>
            <a:ext cx="3749040" cy="1325880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2" name="Content Placeholder 5">
            <a:extLst>
              <a:ext uri="{FF2B5EF4-FFF2-40B4-BE49-F238E27FC236}">
                <a16:creationId xmlns:a16="http://schemas.microsoft.com/office/drawing/2014/main" id="{9BEB2D80-6263-5794-6A1A-CFF345F7A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83880" y="2194560"/>
            <a:ext cx="3749040" cy="4306824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Clr>
                <a:srgbClr val="73292A"/>
              </a:buClr>
              <a:buNone/>
              <a:defRPr lang="en-GB" sz="2400"/>
            </a:lvl1pPr>
            <a:lvl2pPr marL="228600">
              <a:buClr>
                <a:srgbClr val="73292A"/>
              </a:buClr>
              <a:defRPr lang="en-GB" sz="2000"/>
            </a:lvl2pPr>
            <a:lvl3pPr marL="685800">
              <a:buClr>
                <a:srgbClr val="73292A"/>
              </a:buClr>
              <a:defRPr lang="en-GB" sz="1800"/>
            </a:lvl3pPr>
            <a:lvl4pPr marL="1143000">
              <a:buClr>
                <a:srgbClr val="73292A"/>
              </a:buClr>
              <a:defRPr lang="en-GB" sz="1600"/>
            </a:lvl4pPr>
            <a:lvl5pPr marL="1600200">
              <a:buClr>
                <a:srgbClr val="73292A"/>
              </a:buClr>
              <a:defRPr lang="en-GB" sz="16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pic>
        <p:nvPicPr>
          <p:cNvPr id="6" name="Picture 5" descr="A picture containing flower, plant&#10;&#10;Description automatically generated">
            <a:extLst>
              <a:ext uri="{FF2B5EF4-FFF2-40B4-BE49-F238E27FC236}">
                <a16:creationId xmlns:a16="http://schemas.microsoft.com/office/drawing/2014/main" id="{0FE36A83-31CF-DF76-5708-55ED9FB707E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sp>
        <p:nvSpPr>
          <p:cNvPr id="11" name="Text Placeholder 33">
            <a:extLst>
              <a:ext uri="{FF2B5EF4-FFF2-40B4-BE49-F238E27FC236}">
                <a16:creationId xmlns:a16="http://schemas.microsoft.com/office/drawing/2014/main" id="{5BF6365E-74A9-6D7B-5F20-7C29F29017E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25296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en-GB" sz="300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953980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BB4DE27-1913-8274-9943-46641EA0DAB7}"/>
              </a:ext>
            </a:extLst>
          </p:cNvPr>
          <p:cNvSpPr/>
          <p:nvPr userDrawn="1"/>
        </p:nvSpPr>
        <p:spPr>
          <a:xfrm>
            <a:off x="1174276" y="-756"/>
            <a:ext cx="9843449" cy="5690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901AB4A-AE17-BFA4-697C-75EC6407E147}"/>
              </a:ext>
            </a:extLst>
          </p:cNvPr>
          <p:cNvSpPr/>
          <p:nvPr userDrawn="1"/>
        </p:nvSpPr>
        <p:spPr>
          <a:xfrm>
            <a:off x="1604189" y="-13446"/>
            <a:ext cx="8983623" cy="525779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1" name="Picture 10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1C7F01FE-99A8-35BD-05A1-6D93A2578EB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833" y="5110810"/>
            <a:ext cx="1207554" cy="3545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66660DF-FD7A-4340-E854-B4680A6B88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02474" y="-1953000"/>
            <a:ext cx="1485900" cy="53721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028" y="1389888"/>
            <a:ext cx="8695944" cy="1325880"/>
          </a:xfrm>
        </p:spPr>
        <p:txBody>
          <a:bodyPr rtlCol="0"/>
          <a:lstStyle>
            <a:lvl1pPr algn="ctr">
              <a:defRPr lang="en-GB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3516" y="2651760"/>
            <a:ext cx="7744968" cy="2697480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en-GB"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ctr">
              <a:lnSpc>
                <a:spcPct val="100000"/>
              </a:lnSpc>
              <a:defRPr lang="en-GB" sz="18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lang="en-GB"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lang="en-GB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lang="en-GB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2F05D25C-B703-1868-603E-D468EF44D7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D8FDB2CC-A975-BC07-042A-228D387E51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026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8ADFA29-47E3-2E16-12B7-D8031DC04C0D}"/>
              </a:ext>
            </a:extLst>
          </p:cNvPr>
          <p:cNvSpPr/>
          <p:nvPr userDrawn="1"/>
        </p:nvSpPr>
        <p:spPr>
          <a:xfrm>
            <a:off x="0" y="3377183"/>
            <a:ext cx="12192000" cy="2326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1" name="Picture 10" descr="A close up of a plant&#10;&#10;Description automatically generated with low confidence">
            <a:extLst>
              <a:ext uri="{FF2B5EF4-FFF2-40B4-BE49-F238E27FC236}">
                <a16:creationId xmlns:a16="http://schemas.microsoft.com/office/drawing/2014/main" id="{D373DB44-C887-96AC-D32D-B7656F28FB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87322" y="3187511"/>
            <a:ext cx="1422400" cy="5283200"/>
          </a:xfrm>
          <a:prstGeom prst="rect">
            <a:avLst/>
          </a:prstGeom>
        </p:spPr>
      </p:pic>
      <p:pic>
        <p:nvPicPr>
          <p:cNvPr id="9" name="Picture 8" descr="A picture containing bedclothes, fabric&#10;&#10;Description automatically generated">
            <a:extLst>
              <a:ext uri="{FF2B5EF4-FFF2-40B4-BE49-F238E27FC236}">
                <a16:creationId xmlns:a16="http://schemas.microsoft.com/office/drawing/2014/main" id="{6A080FF9-A96B-AA38-428D-5F2CF533D06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00022" y="287485"/>
            <a:ext cx="1485900" cy="537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5150280-02E2-686D-A130-65EBDA15EF13}"/>
              </a:ext>
            </a:extLst>
          </p:cNvPr>
          <p:cNvSpPr/>
          <p:nvPr userDrawn="1"/>
        </p:nvSpPr>
        <p:spPr>
          <a:xfrm>
            <a:off x="232651" y="3633264"/>
            <a:ext cx="11740896" cy="17897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>
              <a:latin typeface="Gill Sans Light" panose="020B0302020104020203" pitchFamily="34" charset="-79"/>
              <a:cs typeface="Gill Sans Light" panose="020B0302020104020203" pitchFamily="34" charset="-79"/>
            </a:endParaRPr>
          </a:p>
        </p:txBody>
      </p:sp>
      <p:pic>
        <p:nvPicPr>
          <p:cNvPr id="15" name="Picture 14" descr="A picture containing ceramic ware, porcelain&#10;&#10;Description automatically generated">
            <a:extLst>
              <a:ext uri="{FF2B5EF4-FFF2-40B4-BE49-F238E27FC236}">
                <a16:creationId xmlns:a16="http://schemas.microsoft.com/office/drawing/2014/main" id="{3DD4D68C-6665-333E-98E8-785116A05A7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90193">
            <a:off x="6957396" y="5090392"/>
            <a:ext cx="856832" cy="832525"/>
          </a:xfrm>
          <a:prstGeom prst="rect">
            <a:avLst/>
          </a:prstGeom>
        </p:spPr>
      </p:pic>
      <p:pic>
        <p:nvPicPr>
          <p:cNvPr id="17" name="Picture 16" descr="A picture containing text&#10;&#10;Description automatically generated">
            <a:extLst>
              <a:ext uri="{FF2B5EF4-FFF2-40B4-BE49-F238E27FC236}">
                <a16:creationId xmlns:a16="http://schemas.microsoft.com/office/drawing/2014/main" id="{27E0939A-D971-0D79-9B6D-834913C959B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979" y="3252854"/>
            <a:ext cx="1206427" cy="62135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1153668" y="3977640"/>
            <a:ext cx="9884664" cy="731520"/>
          </a:xfrm>
        </p:spPr>
        <p:txBody>
          <a:bodyPr rtlCol="0" anchor="b">
            <a:normAutofit/>
          </a:bodyPr>
          <a:lstStyle>
            <a:lvl1pPr algn="ctr">
              <a:defRPr lang="en-GB" sz="4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1153668" y="4700016"/>
            <a:ext cx="9884664" cy="457200"/>
          </a:xfrm>
        </p:spPr>
        <p:txBody>
          <a:bodyPr rtlCol="0" anchor="ctr"/>
          <a:lstStyle>
            <a:lvl1pPr marL="0" indent="0" algn="ctr">
              <a:buNone/>
              <a:defRPr lang="en-GB"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en-GB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en-GB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en-GB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70832"/>
          </a:xfrm>
        </p:spPr>
        <p:txBody>
          <a:bodyPr rtlCol="0"/>
          <a:lstStyle>
            <a:lvl1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gree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en-GB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72000"/>
          </a:xfrm>
        </p:spPr>
        <p:txBody>
          <a:bodyPr rtlCol="0"/>
          <a:lstStyle>
            <a:lvl1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5109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2F45E1C-47F6-0AF9-7468-BA613D681E1D}"/>
              </a:ext>
            </a:extLst>
          </p:cNvPr>
          <p:cNvSpPr/>
          <p:nvPr userDrawn="1"/>
        </p:nvSpPr>
        <p:spPr>
          <a:xfrm>
            <a:off x="0" y="1533950"/>
            <a:ext cx="12192000" cy="3790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8" name="Picture 7" descr="A picture containing fabric&#10;&#10;Description automatically generated">
            <a:extLst>
              <a:ext uri="{FF2B5EF4-FFF2-40B4-BE49-F238E27FC236}">
                <a16:creationId xmlns:a16="http://schemas.microsoft.com/office/drawing/2014/main" id="{AB9E0D8B-7031-366D-884B-EB3FABD78C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56236" y="-1772981"/>
            <a:ext cx="2147050" cy="603966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859314F-DCEF-A5A7-C5D9-F0D39AAC9FFA}"/>
              </a:ext>
            </a:extLst>
          </p:cNvPr>
          <p:cNvSpPr/>
          <p:nvPr userDrawn="1"/>
        </p:nvSpPr>
        <p:spPr>
          <a:xfrm>
            <a:off x="225552" y="1796143"/>
            <a:ext cx="11740896" cy="32657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6" name="Picture 15" descr="A picture containing flower, plant&#10;&#10;Description automatically generated">
            <a:extLst>
              <a:ext uri="{FF2B5EF4-FFF2-40B4-BE49-F238E27FC236}">
                <a16:creationId xmlns:a16="http://schemas.microsoft.com/office/drawing/2014/main" id="{DAAE5EB8-5B6B-6FA6-E6E7-D2F58FDFB4A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07543" y="-287017"/>
            <a:ext cx="1051334" cy="3866771"/>
          </a:xfrm>
          <a:prstGeom prst="rect">
            <a:avLst/>
          </a:prstGeom>
        </p:spPr>
      </p:pic>
      <p:pic>
        <p:nvPicPr>
          <p:cNvPr id="19" name="Picture 18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BB1368FF-AA1B-4423-30B1-BE082E6F191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222" y="4923380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456" y="2404872"/>
            <a:ext cx="8705088" cy="2002536"/>
          </a:xfrm>
        </p:spPr>
        <p:txBody>
          <a:bodyPr rtlCol="0" anchor="t">
            <a:normAutofit/>
          </a:bodyPr>
          <a:lstStyle>
            <a:lvl1pPr algn="ctr">
              <a:defRPr lang="en-GB" sz="4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43454" y="3964517"/>
            <a:ext cx="8705089" cy="457200"/>
          </a:xfrm>
        </p:spPr>
        <p:txBody>
          <a:bodyPr rtlCol="0" anchor="ctr"/>
          <a:lstStyle>
            <a:lvl1pPr marL="0" indent="0" algn="ctr">
              <a:buNone/>
              <a:defRPr lang="en-GB" sz="2400">
                <a:solidFill>
                  <a:schemeClr val="accent3"/>
                </a:solidFill>
              </a:defRPr>
            </a:lvl1pPr>
            <a:lvl2pPr marL="457200" indent="0">
              <a:buNone/>
              <a:defRPr lang="en-GB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en-GB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7" name="Text Placeholder 24">
            <a:extLst>
              <a:ext uri="{FF2B5EF4-FFF2-40B4-BE49-F238E27FC236}">
                <a16:creationId xmlns:a16="http://schemas.microsoft.com/office/drawing/2014/main" id="{F5E2B84E-B4F2-ED93-8084-ECFC3B9C38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149667" y="3189069"/>
            <a:ext cx="945473" cy="1936750"/>
          </a:xfrm>
        </p:spPr>
        <p:txBody>
          <a:bodyPr rtlCol="0">
            <a:noAutofit/>
          </a:bodyPr>
          <a:lstStyle>
            <a:lvl1pPr marL="0" indent="0">
              <a:buNone/>
              <a:defRPr lang="en-GB" sz="140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en-GB"/>
              <a:t>”</a:t>
            </a:r>
          </a:p>
        </p:txBody>
      </p:sp>
      <p:sp>
        <p:nvSpPr>
          <p:cNvPr id="28" name="Text Placeholder 24">
            <a:extLst>
              <a:ext uri="{FF2B5EF4-FFF2-40B4-BE49-F238E27FC236}">
                <a16:creationId xmlns:a16="http://schemas.microsoft.com/office/drawing/2014/main" id="{FDD82133-EB75-7E07-A9CE-730CB7F6CD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33184" y="2136567"/>
            <a:ext cx="941832" cy="1936750"/>
          </a:xfrm>
        </p:spPr>
        <p:txBody>
          <a:bodyPr rtlCol="0">
            <a:noAutofit/>
          </a:bodyPr>
          <a:lstStyle>
            <a:lvl1pPr marL="0" indent="0">
              <a:buNone/>
              <a:defRPr lang="en-GB" sz="140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en-GB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317870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ised Layou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0" name="Picture 9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2" name="Picture Placeholder 17">
            <a:extLst>
              <a:ext uri="{FF2B5EF4-FFF2-40B4-BE49-F238E27FC236}">
                <a16:creationId xmlns:a16="http://schemas.microsoft.com/office/drawing/2014/main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375868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DAB2A93C-DB99-8217-D74F-D08E610FA7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26173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61950EAA-EB4E-8768-AFC9-A0356AECFE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28309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1" name="Picture Placeholder 17">
            <a:extLst>
              <a:ext uri="{FF2B5EF4-FFF2-40B4-BE49-F238E27FC236}">
                <a16:creationId xmlns:a16="http://schemas.microsoft.com/office/drawing/2014/main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3828270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3" name="Text Placeholder 19">
            <a:extLst>
              <a:ext uri="{FF2B5EF4-FFF2-40B4-BE49-F238E27FC236}">
                <a16:creationId xmlns:a16="http://schemas.microsoft.com/office/drawing/2014/main" id="{EAB1EC17-F1C7-0781-4F52-DEE9122BBC9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763663" y="3926721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2" name="Text Placeholder 19">
            <a:extLst>
              <a:ext uri="{FF2B5EF4-FFF2-40B4-BE49-F238E27FC236}">
                <a16:creationId xmlns:a16="http://schemas.microsoft.com/office/drawing/2014/main" id="{9E2E4E06-43E3-5309-A921-59117EDFEA1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765799" y="4286611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0" name="Picture Placeholder 17">
            <a:extLst>
              <a:ext uri="{FF2B5EF4-FFF2-40B4-BE49-F238E27FC236}">
                <a16:creationId xmlns:a16="http://schemas.microsoft.com/office/drawing/2014/main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280672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5" name="Text Placeholder 19">
            <a:extLst>
              <a:ext uri="{FF2B5EF4-FFF2-40B4-BE49-F238E27FC236}">
                <a16:creationId xmlns:a16="http://schemas.microsoft.com/office/drawing/2014/main" id="{13D50A41-E904-8A4E-6F0A-F980F8D6471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216065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4" name="Text Placeholder 19">
            <a:extLst>
              <a:ext uri="{FF2B5EF4-FFF2-40B4-BE49-F238E27FC236}">
                <a16:creationId xmlns:a16="http://schemas.microsoft.com/office/drawing/2014/main" id="{D6CE30A5-8B65-384B-A8B9-6F711A52194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218201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9" name="Picture Placeholder 17">
            <a:extLst>
              <a:ext uri="{FF2B5EF4-FFF2-40B4-BE49-F238E27FC236}">
                <a16:creationId xmlns:a16="http://schemas.microsoft.com/office/drawing/2014/main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8733074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7" name="Text Placeholder 19">
            <a:extLst>
              <a:ext uri="{FF2B5EF4-FFF2-40B4-BE49-F238E27FC236}">
                <a16:creationId xmlns:a16="http://schemas.microsoft.com/office/drawing/2014/main" id="{D6D40AAC-2768-6F48-97AE-FD958D89FD8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666331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6" name="Text Placeholder 19">
            <a:extLst>
              <a:ext uri="{FF2B5EF4-FFF2-40B4-BE49-F238E27FC236}">
                <a16:creationId xmlns:a16="http://schemas.microsoft.com/office/drawing/2014/main" id="{85652007-C32E-173C-2A5F-B1C08D6140D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668467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9687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0" name="Picture 9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2" name="Picture Placeholder 17">
            <a:extLst>
              <a:ext uri="{FF2B5EF4-FFF2-40B4-BE49-F238E27FC236}">
                <a16:creationId xmlns:a16="http://schemas.microsoft.com/office/drawing/2014/main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68136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DAB2A93C-DB99-8217-D74F-D08E610FA75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06424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61950EAA-EB4E-8768-AFC9-A0356AECFE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06424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6" name="Picture Placeholder 17">
            <a:extLst>
              <a:ext uri="{FF2B5EF4-FFF2-40B4-BE49-F238E27FC236}">
                <a16:creationId xmlns:a16="http://schemas.microsoft.com/office/drawing/2014/main" id="{B23EF08B-7D0C-7D96-413D-71C22E3F74D0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168136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5" name="Text Placeholder 19">
            <a:extLst>
              <a:ext uri="{FF2B5EF4-FFF2-40B4-BE49-F238E27FC236}">
                <a16:creationId xmlns:a16="http://schemas.microsoft.com/office/drawing/2014/main" id="{A6866782-6675-4F37-E5D2-68CB0191C1A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106424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4" name="Text Placeholder 19">
            <a:extLst>
              <a:ext uri="{FF2B5EF4-FFF2-40B4-BE49-F238E27FC236}">
                <a16:creationId xmlns:a16="http://schemas.microsoft.com/office/drawing/2014/main" id="{9F53AB27-DDFA-AA5D-8253-546C9BBA9CE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106424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1" name="Picture Placeholder 17">
            <a:extLst>
              <a:ext uri="{FF2B5EF4-FFF2-40B4-BE49-F238E27FC236}">
                <a16:creationId xmlns:a16="http://schemas.microsoft.com/office/drawing/2014/main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422675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3" name="Text Placeholder 19">
            <a:extLst>
              <a:ext uri="{FF2B5EF4-FFF2-40B4-BE49-F238E27FC236}">
                <a16:creationId xmlns:a16="http://schemas.microsoft.com/office/drawing/2014/main" id="{EAB1EC17-F1C7-0781-4F52-DEE9122BBC9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639312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2" name="Text Placeholder 19">
            <a:extLst>
              <a:ext uri="{FF2B5EF4-FFF2-40B4-BE49-F238E27FC236}">
                <a16:creationId xmlns:a16="http://schemas.microsoft.com/office/drawing/2014/main" id="{9E2E4E06-43E3-5309-A921-59117EDFEA1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639312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6" name="Picture Placeholder 17">
            <a:extLst>
              <a:ext uri="{FF2B5EF4-FFF2-40B4-BE49-F238E27FC236}">
                <a16:creationId xmlns:a16="http://schemas.microsoft.com/office/drawing/2014/main" id="{DD9CE7E9-3BC2-0321-457B-61D363708B38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422675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3" name="Text Placeholder 19">
            <a:extLst>
              <a:ext uri="{FF2B5EF4-FFF2-40B4-BE49-F238E27FC236}">
                <a16:creationId xmlns:a16="http://schemas.microsoft.com/office/drawing/2014/main" id="{70DD1941-A469-A457-B987-E0E2C300A8A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3639312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8" name="Text Placeholder 19">
            <a:extLst>
              <a:ext uri="{FF2B5EF4-FFF2-40B4-BE49-F238E27FC236}">
                <a16:creationId xmlns:a16="http://schemas.microsoft.com/office/drawing/2014/main" id="{D6B84B7D-A7EC-6FE1-9925-F78AF0DE230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639312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0" name="Picture Placeholder 17">
            <a:extLst>
              <a:ext uri="{FF2B5EF4-FFF2-40B4-BE49-F238E27FC236}">
                <a16:creationId xmlns:a16="http://schemas.microsoft.com/office/drawing/2014/main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77214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5" name="Text Placeholder 19">
            <a:extLst>
              <a:ext uri="{FF2B5EF4-FFF2-40B4-BE49-F238E27FC236}">
                <a16:creationId xmlns:a16="http://schemas.microsoft.com/office/drawing/2014/main" id="{13D50A41-E904-8A4E-6F0A-F980F8D6471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172200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4" name="Text Placeholder 19">
            <a:extLst>
              <a:ext uri="{FF2B5EF4-FFF2-40B4-BE49-F238E27FC236}">
                <a16:creationId xmlns:a16="http://schemas.microsoft.com/office/drawing/2014/main" id="{D6CE30A5-8B65-384B-A8B9-6F711A52194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72200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4" name="Picture Placeholder 17">
            <a:extLst>
              <a:ext uri="{FF2B5EF4-FFF2-40B4-BE49-F238E27FC236}">
                <a16:creationId xmlns:a16="http://schemas.microsoft.com/office/drawing/2014/main" id="{AA1AC2FE-336D-4E7F-2C86-6A8C29BA8F90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677214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7" name="Text Placeholder 19">
            <a:extLst>
              <a:ext uri="{FF2B5EF4-FFF2-40B4-BE49-F238E27FC236}">
                <a16:creationId xmlns:a16="http://schemas.microsoft.com/office/drawing/2014/main" id="{FA370BF1-09EC-DBE1-5118-8A92A0F90BC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172200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5" name="Text Placeholder 19">
            <a:extLst>
              <a:ext uri="{FF2B5EF4-FFF2-40B4-BE49-F238E27FC236}">
                <a16:creationId xmlns:a16="http://schemas.microsoft.com/office/drawing/2014/main" id="{5089D72C-E865-F5D3-CB1E-050AEF684453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172200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9" name="Picture Placeholder 17">
            <a:extLst>
              <a:ext uri="{FF2B5EF4-FFF2-40B4-BE49-F238E27FC236}">
                <a16:creationId xmlns:a16="http://schemas.microsoft.com/office/drawing/2014/main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9317533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7" name="Text Placeholder 19">
            <a:extLst>
              <a:ext uri="{FF2B5EF4-FFF2-40B4-BE49-F238E27FC236}">
                <a16:creationId xmlns:a16="http://schemas.microsoft.com/office/drawing/2014/main" id="{D6D40AAC-2768-6F48-97AE-FD958D89FD8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705088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6" name="Text Placeholder 19">
            <a:extLst>
              <a:ext uri="{FF2B5EF4-FFF2-40B4-BE49-F238E27FC236}">
                <a16:creationId xmlns:a16="http://schemas.microsoft.com/office/drawing/2014/main" id="{85652007-C32E-173C-2A5F-B1C08D6140D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705088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7" name="Picture Placeholder 17">
            <a:extLst>
              <a:ext uri="{FF2B5EF4-FFF2-40B4-BE49-F238E27FC236}">
                <a16:creationId xmlns:a16="http://schemas.microsoft.com/office/drawing/2014/main" id="{4F7ECA98-24CD-8CC5-A3EC-BFF5E9B11748}"/>
              </a:ext>
            </a:extLst>
          </p:cNvPr>
          <p:cNvSpPr>
            <a:spLocks noGrp="1" noChangeAspect="1"/>
          </p:cNvSpPr>
          <p:nvPr>
            <p:ph type="pic" sz="quarter" idx="27"/>
          </p:nvPr>
        </p:nvSpPr>
        <p:spPr>
          <a:xfrm>
            <a:off x="9317533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en-GB" sz="1800"/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2" name="Text Placeholder 19">
            <a:extLst>
              <a:ext uri="{FF2B5EF4-FFF2-40B4-BE49-F238E27FC236}">
                <a16:creationId xmlns:a16="http://schemas.microsoft.com/office/drawing/2014/main" id="{46CBECF2-D93E-3DF9-064C-CB4A3262B691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8705088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1" name="Text Placeholder 19">
            <a:extLst>
              <a:ext uri="{FF2B5EF4-FFF2-40B4-BE49-F238E27FC236}">
                <a16:creationId xmlns:a16="http://schemas.microsoft.com/office/drawing/2014/main" id="{71E06E16-A083-B853-8155-7FF97AD1DE8F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705088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spc="20" baseline="0">
                <a:latin typeface="+mn-lt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232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EB05881-FB11-43E8-CCDD-8C12CDB4FE47}"/>
              </a:ext>
            </a:extLst>
          </p:cNvPr>
          <p:cNvSpPr/>
          <p:nvPr userDrawn="1"/>
        </p:nvSpPr>
        <p:spPr>
          <a:xfrm>
            <a:off x="838199" y="196052"/>
            <a:ext cx="10515601" cy="1686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9" name="Picture 8" descr="A picture containing fabric&#10;&#10;Description automatically generated">
            <a:extLst>
              <a:ext uri="{FF2B5EF4-FFF2-40B4-BE49-F238E27FC236}">
                <a16:creationId xmlns:a16="http://schemas.microsoft.com/office/drawing/2014/main" id="{A4941BBB-13FC-2ACE-1A50-C0F465531B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4950" y="-64113"/>
            <a:ext cx="1562100" cy="43942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8BE9E36-E9D5-3FA6-EE22-A6E5CE13C462}"/>
              </a:ext>
            </a:extLst>
          </p:cNvPr>
          <p:cNvSpPr/>
          <p:nvPr userDrawn="1"/>
        </p:nvSpPr>
        <p:spPr>
          <a:xfrm>
            <a:off x="995423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3" name="Picture 12" descr="A picture containing flower, plant&#10;&#10;Description automatically generated">
            <a:extLst>
              <a:ext uri="{FF2B5EF4-FFF2-40B4-BE49-F238E27FC236}">
                <a16:creationId xmlns:a16="http://schemas.microsoft.com/office/drawing/2014/main" id="{479E4054-0885-457B-35B3-A9B26ED9360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69421" y="459092"/>
            <a:ext cx="749300" cy="27559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4632"/>
            <a:ext cx="10515600" cy="1133856"/>
          </a:xfrm>
        </p:spPr>
        <p:txBody>
          <a:bodyPr rtlCol="0"/>
          <a:lstStyle>
            <a:lvl1pPr algn="ctr">
              <a:defRPr lang="en-GB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90088"/>
            <a:ext cx="10515600" cy="3474720"/>
          </a:xfrm>
        </p:spPr>
        <p:txBody>
          <a:bodyPr rtlCol="0"/>
          <a:lstStyle>
            <a:lvl1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en-GB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6C79F3B-6B68-BA3C-6CBE-C26E339E45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9D503431-982D-5D35-88BF-09474F76D6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1044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068407D-A1C4-B842-0C34-B2DE8AD312D3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A1AE7FB-DFC0-DCDA-47AD-6ED81A6427FA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0" name="Picture 9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7A4DFCBA-879E-D6C9-9F81-B4F9225423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8562BF3-1BFC-6948-02E0-8A1C121C3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58D7F8-0920-52BA-580D-0724912287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6611EB-89A4-4C55-4032-4D0C418398D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6963F99-41C3-5ED4-AAD8-B904145CC7E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75360" y="2615184"/>
            <a:ext cx="10241280" cy="3319272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034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2F7EB7A-F5B6-E308-68EE-3065E2B039A6}"/>
              </a:ext>
            </a:extLst>
          </p:cNvPr>
          <p:cNvSpPr/>
          <p:nvPr userDrawn="1"/>
        </p:nvSpPr>
        <p:spPr>
          <a:xfrm>
            <a:off x="0" y="0"/>
            <a:ext cx="4873752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36" name="Picture 35" descr="A close-up of a tree&#10;&#10;Description automatically generated with medium confidence">
            <a:extLst>
              <a:ext uri="{FF2B5EF4-FFF2-40B4-BE49-F238E27FC236}">
                <a16:creationId xmlns:a16="http://schemas.microsoft.com/office/drawing/2014/main" id="{FED57607-56F6-9FD5-F0A8-DE0BCFE896B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66459" flipH="1">
            <a:off x="2282032" y="1589693"/>
            <a:ext cx="970220" cy="22361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1072" y="978408"/>
            <a:ext cx="4974336" cy="1325880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DEF26CDF-94D4-BA22-7D14-8D3289040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1072" y="2322576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0" name="Content Placeholder 3">
            <a:extLst>
              <a:ext uri="{FF2B5EF4-FFF2-40B4-BE49-F238E27FC236}">
                <a16:creationId xmlns:a16="http://schemas.microsoft.com/office/drawing/2014/main" id="{0017BF0C-B2B7-932F-A9AE-5BFAE4AB5C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9612" y="2770632"/>
            <a:ext cx="5065776" cy="1554480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1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31" name="Text Placeholder 4">
            <a:extLst>
              <a:ext uri="{FF2B5EF4-FFF2-40B4-BE49-F238E27FC236}">
                <a16:creationId xmlns:a16="http://schemas.microsoft.com/office/drawing/2014/main" id="{DEAB8B47-DF86-7C9F-F027-2D4D22B2EA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9612" y="4361688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2" name="Content Placeholder 5">
            <a:extLst>
              <a:ext uri="{FF2B5EF4-FFF2-40B4-BE49-F238E27FC236}">
                <a16:creationId xmlns:a16="http://schemas.microsoft.com/office/drawing/2014/main" id="{9BEB2D80-6263-5794-6A1A-CFF345F7A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9612" y="4791456"/>
            <a:ext cx="5065776" cy="1408176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en-GB" sz="1600"/>
            </a:lvl1pPr>
            <a:lvl2pPr>
              <a:buClr>
                <a:srgbClr val="73292A"/>
              </a:buClr>
              <a:defRPr lang="en-GB" sz="1400"/>
            </a:lvl2pPr>
            <a:lvl3pPr>
              <a:buClr>
                <a:srgbClr val="73292A"/>
              </a:buClr>
              <a:defRPr lang="en-GB" sz="1200"/>
            </a:lvl3pPr>
            <a:lvl4pPr>
              <a:buClr>
                <a:srgbClr val="73292A"/>
              </a:buClr>
              <a:defRPr lang="en-GB" sz="1100"/>
            </a:lvl4pPr>
            <a:lvl5pPr>
              <a:buClr>
                <a:srgbClr val="73292A"/>
              </a:buClr>
              <a:defRPr lang="en-GB" sz="11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pic>
        <p:nvPicPr>
          <p:cNvPr id="38" name="Picture 37" descr="A group of flowers&#10;&#10;Description automatically generated with low confidence">
            <a:extLst>
              <a:ext uri="{FF2B5EF4-FFF2-40B4-BE49-F238E27FC236}">
                <a16:creationId xmlns:a16="http://schemas.microsoft.com/office/drawing/2014/main" id="{5B08C513-7071-2499-7E9D-CFD5A027C09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9083" y="2260473"/>
            <a:ext cx="1245309" cy="2314810"/>
          </a:xfrm>
          <a:prstGeom prst="rect">
            <a:avLst/>
          </a:prstGeom>
        </p:spPr>
      </p:pic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BD46E6E9-39FE-B605-0786-F7F7E656F9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6344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en-GB" sz="300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4062460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88546F5-5752-9595-980A-9978EC65B179}"/>
              </a:ext>
            </a:extLst>
          </p:cNvPr>
          <p:cNvSpPr/>
          <p:nvPr userDrawn="1"/>
        </p:nvSpPr>
        <p:spPr>
          <a:xfrm>
            <a:off x="491679" y="319214"/>
            <a:ext cx="11208641" cy="5857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8B1DFD-B7E9-D65B-0A47-8D442617B0D0}"/>
              </a:ext>
            </a:extLst>
          </p:cNvPr>
          <p:cNvCxnSpPr>
            <a:cxnSpLocks/>
          </p:cNvCxnSpPr>
          <p:nvPr userDrawn="1"/>
        </p:nvCxnSpPr>
        <p:spPr>
          <a:xfrm>
            <a:off x="837235" y="1767119"/>
            <a:ext cx="10516564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4190CCC3-E5E8-9E96-318B-F3F62E2328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658" y="1631192"/>
            <a:ext cx="1207554" cy="3545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24712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4712" y="2629116"/>
            <a:ext cx="3200400" cy="3320861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en-GB" sz="11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98848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98848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en-GB" sz="1600"/>
            </a:lvl1pPr>
            <a:lvl2pPr>
              <a:buClr>
                <a:srgbClr val="73292A"/>
              </a:buClr>
              <a:defRPr lang="en-GB" sz="1400"/>
            </a:lvl2pPr>
            <a:lvl3pPr>
              <a:buClr>
                <a:srgbClr val="73292A"/>
              </a:buClr>
              <a:defRPr lang="en-GB" sz="1200"/>
            </a:lvl3pPr>
            <a:lvl4pPr>
              <a:buClr>
                <a:srgbClr val="73292A"/>
              </a:buClr>
              <a:defRPr lang="en-GB" sz="1100"/>
            </a:lvl4pPr>
            <a:lvl5pPr>
              <a:buClr>
                <a:srgbClr val="73292A"/>
              </a:buClr>
              <a:defRPr lang="en-GB" sz="11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F270D939-D128-D431-82CE-9C15D5A7AA9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09560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4AAE69C6-BB37-BC70-8424-BC928D19C91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09560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en-GB" sz="1600"/>
            </a:lvl1pPr>
            <a:lvl2pPr>
              <a:buClr>
                <a:srgbClr val="73292A"/>
              </a:buClr>
              <a:defRPr lang="en-GB" sz="1400"/>
            </a:lvl2pPr>
            <a:lvl3pPr>
              <a:buClr>
                <a:srgbClr val="73292A"/>
              </a:buClr>
              <a:defRPr lang="en-GB" sz="1200"/>
            </a:lvl3pPr>
            <a:lvl4pPr>
              <a:buClr>
                <a:srgbClr val="73292A"/>
              </a:buClr>
              <a:defRPr lang="en-GB" sz="1100"/>
            </a:lvl4pPr>
            <a:lvl5pPr>
              <a:buClr>
                <a:srgbClr val="73292A"/>
              </a:buClr>
              <a:defRPr lang="en-GB" sz="11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908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fabric&#10;&#10;Description automatically generated">
            <a:extLst>
              <a:ext uri="{FF2B5EF4-FFF2-40B4-BE49-F238E27FC236}">
                <a16:creationId xmlns:a16="http://schemas.microsoft.com/office/drawing/2014/main" id="{E0606CB6-3E28-F128-51B5-3786D74048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E64BBC1B-7DD9-DA00-15CC-B446DA472005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8" name="Picture 7" descr="A picture containing flower, plant&#10;&#10;Description automatically generated">
            <a:extLst>
              <a:ext uri="{FF2B5EF4-FFF2-40B4-BE49-F238E27FC236}">
                <a16:creationId xmlns:a16="http://schemas.microsoft.com/office/drawing/2014/main" id="{C88A03B2-8C41-A023-CB90-5F79A1F01AF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pic>
        <p:nvPicPr>
          <p:cNvPr id="10" name="Picture 9" descr="A close-up of a flower&#10;&#10;Description automatically generated with low confidence">
            <a:extLst>
              <a:ext uri="{FF2B5EF4-FFF2-40B4-BE49-F238E27FC236}">
                <a16:creationId xmlns:a16="http://schemas.microsoft.com/office/drawing/2014/main" id="{9EA6110C-517A-C447-DB03-9A264F112FB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809" y="1695833"/>
            <a:ext cx="1155700" cy="4318000"/>
          </a:xfrm>
          <a:prstGeom prst="rect">
            <a:avLst/>
          </a:prstGeom>
        </p:spPr>
      </p:pic>
      <p:pic>
        <p:nvPicPr>
          <p:cNvPr id="12" name="Picture 11" descr="A close-up of a flower&#10;&#10;Description automatically generated with low confidence">
            <a:extLst>
              <a:ext uri="{FF2B5EF4-FFF2-40B4-BE49-F238E27FC236}">
                <a16:creationId xmlns:a16="http://schemas.microsoft.com/office/drawing/2014/main" id="{DC4249CD-2B45-A435-5B21-CFA70421386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749" y="381916"/>
            <a:ext cx="1155700" cy="431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A7568A0-F819-551E-4780-20A651246990}"/>
              </a:ext>
            </a:extLst>
          </p:cNvPr>
          <p:cNvSpPr/>
          <p:nvPr userDrawn="1"/>
        </p:nvSpPr>
        <p:spPr>
          <a:xfrm>
            <a:off x="1024128" y="2162946"/>
            <a:ext cx="3794760" cy="2536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711D903-56F9-B09B-0443-A76786804823}"/>
              </a:ext>
            </a:extLst>
          </p:cNvPr>
          <p:cNvSpPr/>
          <p:nvPr userDrawn="1"/>
        </p:nvSpPr>
        <p:spPr>
          <a:xfrm>
            <a:off x="1131655" y="2264499"/>
            <a:ext cx="3585549" cy="233542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D91551-9B41-0ACF-0BE6-9D174E695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184" y="2889504"/>
            <a:ext cx="2852928" cy="1088136"/>
          </a:xfrm>
        </p:spPr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545D3FB1-678F-0A9A-CCB6-435CE57DA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1312" y="2011680"/>
            <a:ext cx="2999232" cy="2843784"/>
          </a:xfrm>
        </p:spPr>
        <p:txBody>
          <a:bodyPr rtlCol="0"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lang="en-GB" sz="2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l">
              <a:lnSpc>
                <a:spcPct val="150000"/>
              </a:lnSpc>
              <a:defRPr lang="en-GB"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lang="en-GB"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lang="en-GB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lang="en-GB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4824669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D362110-9E75-C1E6-F3D3-769A27CB658B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E61109-4A99-6337-9E7D-6AE0370E2A33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11" name="Picture 10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13B4663F-72DF-CD37-DE9D-C35DFB37E8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C48BE494-2D3C-A618-4422-6EA949698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69ADF-8CD9-4E77-BB8D-70D8824C5A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628461"/>
            <a:ext cx="5181600" cy="3548501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5F077D-E901-4AA9-B062-1C37FF407B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28461"/>
            <a:ext cx="5181600" cy="3548501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9B248-9F11-0A11-E6AF-776D371E14A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5EFD48A-F270-E4EE-7C35-F4304F3DDF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0694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A7DEB86-4C56-EB31-FEEE-EC8AA99FB456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C19EDA-96E7-C255-DFF9-F36A187EBACD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pic>
        <p:nvPicPr>
          <p:cNvPr id="7" name="Picture 6" descr="A picture containing mollusk, insect&#10;&#10;Description automatically generated">
            <a:extLst>
              <a:ext uri="{FF2B5EF4-FFF2-40B4-BE49-F238E27FC236}">
                <a16:creationId xmlns:a16="http://schemas.microsoft.com/office/drawing/2014/main" id="{FAD938FE-3B63-4832-B610-64346C069F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B38128B-385C-B928-A4A8-BD98929D3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en-GB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107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BD6A3-F987-4FCC-A6EF-2EF0D33C0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en-GB" sz="32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F06A0-63CE-4272-B90E-4F20296B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lang="en-GB" sz="3200"/>
            </a:lvl1pPr>
            <a:lvl2pPr>
              <a:defRPr lang="en-GB" sz="2800"/>
            </a:lvl2pPr>
            <a:lvl3pPr>
              <a:defRPr lang="en-GB" sz="2400"/>
            </a:lvl3pPr>
            <a:lvl4pPr>
              <a:defRPr lang="en-GB" sz="2000"/>
            </a:lvl4pPr>
            <a:lvl5pPr>
              <a:defRPr lang="en-GB" sz="2000"/>
            </a:lvl5pPr>
            <a:lvl6pPr>
              <a:defRPr lang="en-GB" sz="2000"/>
            </a:lvl6pPr>
            <a:lvl7pPr>
              <a:defRPr lang="en-GB" sz="2000"/>
            </a:lvl7pPr>
            <a:lvl8pPr>
              <a:defRPr lang="en-GB" sz="2000"/>
            </a:lvl8pPr>
            <a:lvl9pPr>
              <a:defRPr lang="en-GB" sz="2000"/>
            </a:lvl9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467220-06E3-427A-B4D3-9B0030E09D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en-GB" sz="16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AEF53B-C85C-47DB-ADE4-C1D9FA682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D4FD38-14E5-4C36-B948-8BF3F794E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92005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08F2A-1C19-4116-80DF-E24EDDF2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en-GB" sz="32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A489A7-7CA6-4CC9-B634-FCB2E102C6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lang="en-GB" sz="3200"/>
            </a:lvl1pPr>
            <a:lvl2pPr marL="457200" indent="0">
              <a:buNone/>
              <a:defRPr lang="en-GB" sz="2800"/>
            </a:lvl2pPr>
            <a:lvl3pPr marL="914400" indent="0">
              <a:buNone/>
              <a:defRPr lang="en-GB" sz="2400"/>
            </a:lvl3pPr>
            <a:lvl4pPr marL="1371600" indent="0">
              <a:buNone/>
              <a:defRPr lang="en-GB" sz="2000"/>
            </a:lvl4pPr>
            <a:lvl5pPr marL="1828800" indent="0">
              <a:buNone/>
              <a:defRPr lang="en-GB" sz="2000"/>
            </a:lvl5pPr>
            <a:lvl6pPr marL="2286000" indent="0">
              <a:buNone/>
              <a:defRPr lang="en-GB" sz="2000"/>
            </a:lvl6pPr>
            <a:lvl7pPr marL="2743200" indent="0">
              <a:buNone/>
              <a:defRPr lang="en-GB" sz="2000"/>
            </a:lvl7pPr>
            <a:lvl8pPr marL="3200400" indent="0">
              <a:buNone/>
              <a:defRPr lang="en-GB" sz="2000"/>
            </a:lvl8pPr>
            <a:lvl9pPr marL="3657600" indent="0">
              <a:buNone/>
              <a:defRPr lang="en-GB" sz="2000"/>
            </a:lvl9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F5F80D-1DB9-4E0A-8F68-924FC1C9C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en-GB" sz="16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A4DA3-10C7-48A6-9B15-38222B8C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84E7EE-5B3B-427E-9807-020AEF8C7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294A09A9-5501-47C1-A89A-A340965A2BE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5165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GB"/>
            </a:def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GB"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80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GB"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pPr rtl="0"/>
            <a:fld id="{294A09A9-5501-47C1-A89A-A340965A2BE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9" r:id="rId3"/>
    <p:sldLayoutId id="2147483651" r:id="rId4"/>
    <p:sldLayoutId id="2147483650" r:id="rId5"/>
    <p:sldLayoutId id="2147483663" r:id="rId6"/>
    <p:sldLayoutId id="2147483665" r:id="rId7"/>
    <p:sldLayoutId id="2147483660" r:id="rId8"/>
    <p:sldLayoutId id="2147483661" r:id="rId9"/>
    <p:sldLayoutId id="2147483662" r:id="rId10"/>
    <p:sldLayoutId id="2147483666" r:id="rId11"/>
    <p:sldLayoutId id="2147483653" r:id="rId12"/>
    <p:sldLayoutId id="2147483664" r:id="rId13"/>
    <p:sldLayoutId id="2147483667" r:id="rId14"/>
    <p:sldLayoutId id="2147483652" r:id="rId15"/>
    <p:sldLayoutId id="2147483654" r:id="rId16"/>
    <p:sldLayoutId id="2147483655" r:id="rId17"/>
    <p:sldLayoutId id="2147483656" r:id="rId18"/>
    <p:sldLayoutId id="2147483657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4400" kern="1200">
          <a:solidFill>
            <a:schemeClr val="accent3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73292A"/>
        </a:buClr>
        <a:buFont typeface="Arial" panose="020B0604020202020204" pitchFamily="34" charset="0"/>
        <a:buChar char="•"/>
        <a:defRPr lang="en-GB" sz="2800" kern="1200">
          <a:solidFill>
            <a:schemeClr val="accent3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en-GB" sz="2400" kern="1200">
          <a:solidFill>
            <a:schemeClr val="accent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en-GB" sz="2000" kern="1200">
          <a:solidFill>
            <a:schemeClr val="accent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en-GB" sz="1800" kern="1200">
          <a:solidFill>
            <a:schemeClr val="accent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en-GB" sz="18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4180B-35BA-C28E-820F-59C84FBDD99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3600" dirty="0"/>
              <a:t>Welcome to phonics phase 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6260E8-21BF-1371-4767-5E86248A7A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317718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79576" y="1124745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Letter-join Air No-lead 8" panose="02000805000000020003" pitchFamily="50" charset="0"/>
              </a:rPr>
              <a:t>Phoneme: </a:t>
            </a:r>
            <a:r>
              <a:rPr lang="en-GB" sz="2400" dirty="0">
                <a:latin typeface="Letter-join Air No-lead 8" panose="02000805000000020003" pitchFamily="50" charset="0"/>
              </a:rPr>
              <a:t>The smallest unit of sound in a word.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51784" y="2636913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Letter-join Air No-lead 8" panose="02000805000000020003" pitchFamily="50" charset="0"/>
              </a:rPr>
              <a:t>Grapheme: </a:t>
            </a:r>
            <a:r>
              <a:rPr lang="en-GB" sz="2400" dirty="0">
                <a:latin typeface="Letter-join Air No-lead 8" panose="02000805000000020003" pitchFamily="50" charset="0"/>
              </a:rPr>
              <a:t>The letter or letters that represent the phoneme.</a:t>
            </a:r>
          </a:p>
        </p:txBody>
      </p:sp>
      <p:pic>
        <p:nvPicPr>
          <p:cNvPr id="1028" name="Picture 4" descr="http://images.clipartpanda.com/ear-clip-art-McLLy6RXi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547" y="1026002"/>
            <a:ext cx="1116753" cy="1392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cdn.grid.fotosearch.com/CSP/CSP382/k38266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2" y="2348880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129852" y="2348880"/>
            <a:ext cx="13681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accent1">
                    <a:lumMod val="75000"/>
                  </a:schemeClr>
                </a:solidFill>
                <a:latin typeface="Letter-join Air No-lead 8" panose="02000805000000020003" pitchFamily="50" charset="0"/>
              </a:rPr>
              <a:t>a</a:t>
            </a:r>
          </a:p>
        </p:txBody>
      </p:sp>
      <p:sp>
        <p:nvSpPr>
          <p:cNvPr id="7" name="Rectangle 6"/>
          <p:cNvSpPr/>
          <p:nvPr/>
        </p:nvSpPr>
        <p:spPr>
          <a:xfrm>
            <a:off x="2279576" y="4077073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Letter-join Air No-lead 8" panose="02000805000000020003" pitchFamily="50" charset="0"/>
              </a:rPr>
              <a:t>Digraph: </a:t>
            </a:r>
            <a:r>
              <a:rPr lang="en-GB" sz="2400" b="1" dirty="0">
                <a:latin typeface="Letter-join Air No-lead 8" panose="02000805000000020003" pitchFamily="50" charset="0"/>
              </a:rPr>
              <a:t>two</a:t>
            </a:r>
            <a:r>
              <a:rPr lang="en-GB" sz="2400" dirty="0">
                <a:latin typeface="Letter-join Air No-lead 8" panose="02000805000000020003" pitchFamily="50" charset="0"/>
              </a:rPr>
              <a:t> letters that make the same sound.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962128" y="53855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Letter-join Air No-lead 8" panose="02000805000000020003" pitchFamily="50" charset="0"/>
              </a:rPr>
              <a:t>Trigraph: </a:t>
            </a:r>
            <a:r>
              <a:rPr lang="en-GB" sz="2400" b="1" dirty="0">
                <a:latin typeface="Letter-join Air No-lead 8" panose="02000805000000020003" pitchFamily="50" charset="0"/>
              </a:rPr>
              <a:t>three</a:t>
            </a:r>
            <a:r>
              <a:rPr lang="en-GB" sz="2400" dirty="0">
                <a:latin typeface="Letter-join Air No-lead 8" panose="02000805000000020003" pitchFamily="50" charset="0"/>
              </a:rPr>
              <a:t> letters that make the same sound.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7148" y="3932388"/>
            <a:ext cx="13681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rgbClr val="00B050"/>
                </a:solidFill>
                <a:latin typeface="Letter-join Air No-lead 8" panose="02000805000000020003" pitchFamily="50" charset="0"/>
              </a:rPr>
              <a:t>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81739" y="5229200"/>
            <a:ext cx="206791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err="1">
                <a:solidFill>
                  <a:srgbClr val="7030A0"/>
                </a:solidFill>
                <a:latin typeface="Letter-join Air No-lead 8" panose="02000805000000020003" pitchFamily="50" charset="0"/>
              </a:rPr>
              <a:t>igh</a:t>
            </a:r>
            <a:endParaRPr lang="en-GB" sz="6600" dirty="0">
              <a:solidFill>
                <a:srgbClr val="7030A0"/>
              </a:solidFill>
              <a:latin typeface="Letter-join Air No-lead 8" panose="02000805000000020003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129A068-ACE2-9D08-7E5E-ADFEF4DE2FFC}"/>
              </a:ext>
            </a:extLst>
          </p:cNvPr>
          <p:cNvSpPr txBox="1"/>
          <p:nvPr/>
        </p:nvSpPr>
        <p:spPr>
          <a:xfrm>
            <a:off x="2951460" y="239774"/>
            <a:ext cx="5301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Letter-join Air No-lead 8" panose="02000805000000020003" pitchFamily="50" charset="0"/>
              </a:rPr>
              <a:t>What is phonics?</a:t>
            </a:r>
          </a:p>
        </p:txBody>
      </p:sp>
    </p:spTree>
    <p:extLst>
      <p:ext uri="{BB962C8B-B14F-4D97-AF65-F5344CB8AC3E}">
        <p14:creationId xmlns:p14="http://schemas.microsoft.com/office/powerpoint/2010/main" val="347193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464"/>
    </mc:Choice>
    <mc:Fallback xmlns="">
      <p:transition spd="slow" advTm="7046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CDAE3B-4968-25BB-82DD-AB3888FF7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224" y="2168080"/>
            <a:ext cx="10515600" cy="4370832"/>
          </a:xfrm>
        </p:spPr>
        <p:txBody>
          <a:bodyPr/>
          <a:lstStyle/>
          <a:p>
            <a:r>
              <a:rPr lang="en-GB" dirty="0">
                <a:latin typeface="Letter-join Air No-lead 8" panose="02000805000000020003" pitchFamily="50" charset="0"/>
              </a:rPr>
              <a:t>Segmenting 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Blending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Smooth reading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Tricky words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Phonics screening test (including fake words)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Spellings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5CCB1-21AB-2925-C316-D07F5EF1A29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746213-18A1-75BD-0F6C-CF31778287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pPr rtl="0"/>
              <a:t>3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BFD644-41F4-222A-9858-1EBBDC60E5A0}"/>
              </a:ext>
            </a:extLst>
          </p:cNvPr>
          <p:cNvSpPr txBox="1"/>
          <p:nvPr/>
        </p:nvSpPr>
        <p:spPr>
          <a:xfrm>
            <a:off x="1517904" y="401215"/>
            <a:ext cx="75047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Letter-join Air No-lead 8" panose="02000805000000020003" pitchFamily="50" charset="0"/>
              </a:rPr>
              <a:t>What will we be focusing on?</a:t>
            </a:r>
          </a:p>
        </p:txBody>
      </p:sp>
    </p:spTree>
    <p:extLst>
      <p:ext uri="{BB962C8B-B14F-4D97-AF65-F5344CB8AC3E}">
        <p14:creationId xmlns:p14="http://schemas.microsoft.com/office/powerpoint/2010/main" val="3396921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42DAF-3726-FB5C-46D1-1DC52A034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etter-join Air No-lead 8" panose="02000805000000020003" pitchFamily="50" charset="0"/>
              </a:rPr>
              <a:t>Further graphemes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A4930E-D168-0125-0274-1E073A7E8FE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6EEADF-7C8C-EA1E-17E7-46202DBD47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pPr rtl="0"/>
              <a:t>4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52B939-F153-25FE-2CCD-1A26938B85D5}"/>
              </a:ext>
            </a:extLst>
          </p:cNvPr>
          <p:cNvSpPr txBox="1"/>
          <p:nvPr/>
        </p:nvSpPr>
        <p:spPr>
          <a:xfrm>
            <a:off x="699281" y="1457596"/>
            <a:ext cx="30604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ai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sail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rain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D14279-D02D-D208-A557-A3A09947058A}"/>
              </a:ext>
            </a:extLst>
          </p:cNvPr>
          <p:cNvSpPr txBox="1"/>
          <p:nvPr/>
        </p:nvSpPr>
        <p:spPr>
          <a:xfrm>
            <a:off x="755528" y="3958991"/>
            <a:ext cx="1782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ay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play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say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82493A-C807-1ECF-43E4-AB199826FF49}"/>
              </a:ext>
            </a:extLst>
          </p:cNvPr>
          <p:cNvSpPr txBox="1"/>
          <p:nvPr/>
        </p:nvSpPr>
        <p:spPr>
          <a:xfrm>
            <a:off x="3007567" y="1457595"/>
            <a:ext cx="1782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ow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cow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down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8082A4-F919-99AF-C669-DE3E2233926A}"/>
              </a:ext>
            </a:extLst>
          </p:cNvPr>
          <p:cNvSpPr txBox="1"/>
          <p:nvPr/>
        </p:nvSpPr>
        <p:spPr>
          <a:xfrm>
            <a:off x="3007567" y="4109580"/>
            <a:ext cx="1782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ou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sound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count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92D058-10EA-15AB-C580-543682A00399}"/>
              </a:ext>
            </a:extLst>
          </p:cNvPr>
          <p:cNvSpPr txBox="1"/>
          <p:nvPr/>
        </p:nvSpPr>
        <p:spPr>
          <a:xfrm>
            <a:off x="5469808" y="1582237"/>
            <a:ext cx="1782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igh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night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fight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A15074-7745-3798-0F87-C39E467DE936}"/>
              </a:ext>
            </a:extLst>
          </p:cNvPr>
          <p:cNvSpPr txBox="1"/>
          <p:nvPr/>
        </p:nvSpPr>
        <p:spPr>
          <a:xfrm>
            <a:off x="5620136" y="4197707"/>
            <a:ext cx="178214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ie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died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lies</a:t>
            </a:r>
          </a:p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83B01E-B681-3BE3-E2B0-BCD39F09AE09}"/>
              </a:ext>
            </a:extLst>
          </p:cNvPr>
          <p:cNvSpPr txBox="1"/>
          <p:nvPr/>
        </p:nvSpPr>
        <p:spPr>
          <a:xfrm>
            <a:off x="7541206" y="1582236"/>
            <a:ext cx="1782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ee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sleep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feet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5E8A56-827C-D44A-9215-C06BB302FD87}"/>
              </a:ext>
            </a:extLst>
          </p:cNvPr>
          <p:cNvSpPr txBox="1"/>
          <p:nvPr/>
        </p:nvSpPr>
        <p:spPr>
          <a:xfrm>
            <a:off x="7541205" y="4238335"/>
            <a:ext cx="1782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ea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sea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treat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0C9A97-52A8-7910-6D45-22981A2BFDA7}"/>
              </a:ext>
            </a:extLst>
          </p:cNvPr>
          <p:cNvSpPr txBox="1"/>
          <p:nvPr/>
        </p:nvSpPr>
        <p:spPr>
          <a:xfrm>
            <a:off x="9716278" y="1577502"/>
            <a:ext cx="1782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oi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foil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coin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F60653-B680-9E81-E49A-ACDA0A5AA093}"/>
              </a:ext>
            </a:extLst>
          </p:cNvPr>
          <p:cNvSpPr txBox="1"/>
          <p:nvPr/>
        </p:nvSpPr>
        <p:spPr>
          <a:xfrm>
            <a:off x="9716277" y="4292143"/>
            <a:ext cx="1782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oy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toy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enjoy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633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42DAF-3726-FB5C-46D1-1DC52A034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etter-join Air No-lead 8" panose="02000805000000020003" pitchFamily="50" charset="0"/>
              </a:rPr>
              <a:t>Further graphemes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A4930E-D168-0125-0274-1E073A7E8FE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6EEADF-7C8C-EA1E-17E7-46202DBD47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pPr rtl="0"/>
              <a:t>5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52B939-F153-25FE-2CCD-1A26938B85D5}"/>
              </a:ext>
            </a:extLst>
          </p:cNvPr>
          <p:cNvSpPr txBox="1"/>
          <p:nvPr/>
        </p:nvSpPr>
        <p:spPr>
          <a:xfrm>
            <a:off x="699281" y="1457596"/>
            <a:ext cx="30604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er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flower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fern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D14279-D02D-D208-A557-A3A09947058A}"/>
              </a:ext>
            </a:extLst>
          </p:cNvPr>
          <p:cNvSpPr txBox="1"/>
          <p:nvPr/>
        </p:nvSpPr>
        <p:spPr>
          <a:xfrm>
            <a:off x="755528" y="3958991"/>
            <a:ext cx="178214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ir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girl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bird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82493A-C807-1ECF-43E4-AB199826FF49}"/>
              </a:ext>
            </a:extLst>
          </p:cNvPr>
          <p:cNvSpPr txBox="1"/>
          <p:nvPr/>
        </p:nvSpPr>
        <p:spPr>
          <a:xfrm>
            <a:off x="3007567" y="1457595"/>
            <a:ext cx="1782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oo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moon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fool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8082A4-F919-99AF-C669-DE3E2233926A}"/>
              </a:ext>
            </a:extLst>
          </p:cNvPr>
          <p:cNvSpPr txBox="1"/>
          <p:nvPr/>
        </p:nvSpPr>
        <p:spPr>
          <a:xfrm>
            <a:off x="3007567" y="4109580"/>
            <a:ext cx="1782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ue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blue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true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92D058-10EA-15AB-C580-543682A00399}"/>
              </a:ext>
            </a:extLst>
          </p:cNvPr>
          <p:cNvSpPr txBox="1"/>
          <p:nvPr/>
        </p:nvSpPr>
        <p:spPr>
          <a:xfrm>
            <a:off x="5469808" y="1582237"/>
            <a:ext cx="1782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ue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/ y(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oo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argue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rescue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83B01E-B681-3BE3-E2B0-BCD39F09AE09}"/>
              </a:ext>
            </a:extLst>
          </p:cNvPr>
          <p:cNvSpPr txBox="1"/>
          <p:nvPr/>
        </p:nvSpPr>
        <p:spPr>
          <a:xfrm>
            <a:off x="7541206" y="1582236"/>
            <a:ext cx="1782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oa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boat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coat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5E8A56-827C-D44A-9215-C06BB302FD87}"/>
              </a:ext>
            </a:extLst>
          </p:cNvPr>
          <p:cNvSpPr txBox="1"/>
          <p:nvPr/>
        </p:nvSpPr>
        <p:spPr>
          <a:xfrm>
            <a:off x="7541205" y="4238335"/>
            <a:ext cx="1782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aw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claw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fawn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0C9A97-52A8-7910-6D45-22981A2BFDA7}"/>
              </a:ext>
            </a:extLst>
          </p:cNvPr>
          <p:cNvSpPr txBox="1"/>
          <p:nvPr/>
        </p:nvSpPr>
        <p:spPr>
          <a:xfrm>
            <a:off x="9716278" y="1577502"/>
            <a:ext cx="1782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w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went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west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F60653-B680-9E81-E49A-ACDA0A5AA093}"/>
              </a:ext>
            </a:extLst>
          </p:cNvPr>
          <p:cNvSpPr txBox="1"/>
          <p:nvPr/>
        </p:nvSpPr>
        <p:spPr>
          <a:xfrm>
            <a:off x="9716277" y="4292143"/>
            <a:ext cx="1782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wh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when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Which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713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42DAF-3726-FB5C-46D1-1DC52A034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etter-join Air No-lead 8" panose="02000805000000020003" pitchFamily="50" charset="0"/>
              </a:rPr>
              <a:t>Split digraphs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A4930E-D168-0125-0274-1E073A7E8FE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6EEADF-7C8C-EA1E-17E7-46202DBD47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pPr rtl="0"/>
              <a:t>6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52B939-F153-25FE-2CCD-1A26938B85D5}"/>
              </a:ext>
            </a:extLst>
          </p:cNvPr>
          <p:cNvSpPr txBox="1"/>
          <p:nvPr/>
        </p:nvSpPr>
        <p:spPr>
          <a:xfrm>
            <a:off x="699281" y="1457596"/>
            <a:ext cx="30604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a-e (ai)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cake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mistake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shake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D14279-D02D-D208-A557-A3A09947058A}"/>
              </a:ext>
            </a:extLst>
          </p:cNvPr>
          <p:cNvSpPr txBox="1"/>
          <p:nvPr/>
        </p:nvSpPr>
        <p:spPr>
          <a:xfrm>
            <a:off x="755528" y="3958991"/>
            <a:ext cx="196278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e-e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ee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swede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theme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complete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82493A-C807-1ECF-43E4-AB199826FF49}"/>
              </a:ext>
            </a:extLst>
          </p:cNvPr>
          <p:cNvSpPr txBox="1"/>
          <p:nvPr/>
        </p:nvSpPr>
        <p:spPr>
          <a:xfrm>
            <a:off x="3049033" y="1468945"/>
            <a:ext cx="21729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i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-e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igh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time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slime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five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8082A4-F919-99AF-C669-DE3E2233926A}"/>
              </a:ext>
            </a:extLst>
          </p:cNvPr>
          <p:cNvSpPr txBox="1"/>
          <p:nvPr/>
        </p:nvSpPr>
        <p:spPr>
          <a:xfrm>
            <a:off x="3007567" y="4109580"/>
            <a:ext cx="17821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o-e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oa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bone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phone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stone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92D058-10EA-15AB-C580-543682A00399}"/>
              </a:ext>
            </a:extLst>
          </p:cNvPr>
          <p:cNvSpPr txBox="1"/>
          <p:nvPr/>
        </p:nvSpPr>
        <p:spPr>
          <a:xfrm>
            <a:off x="5469808" y="1582237"/>
            <a:ext cx="1782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u-e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oo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flute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June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3E08E1-5056-6B0B-BA60-FB41F96E9B47}"/>
              </a:ext>
            </a:extLst>
          </p:cNvPr>
          <p:cNvSpPr txBox="1"/>
          <p:nvPr/>
        </p:nvSpPr>
        <p:spPr>
          <a:xfrm>
            <a:off x="5341499" y="4507586"/>
            <a:ext cx="24122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u-e (y(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oo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cube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mute</a:t>
            </a:r>
          </a:p>
        </p:txBody>
      </p:sp>
    </p:spTree>
    <p:extLst>
      <p:ext uri="{BB962C8B-B14F-4D97-AF65-F5344CB8AC3E}">
        <p14:creationId xmlns:p14="http://schemas.microsoft.com/office/powerpoint/2010/main" val="247676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42DAF-3726-FB5C-46D1-1DC52A034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etter-join Air No-lead 8" panose="02000805000000020003" pitchFamily="50" charset="0"/>
              </a:rPr>
              <a:t>Alternative pronunciation for graphemes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A4930E-D168-0125-0274-1E073A7E8FE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6EEADF-7C8C-EA1E-17E7-46202DBD47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pPr rtl="0"/>
              <a:t>7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52B939-F153-25FE-2CCD-1A26938B85D5}"/>
              </a:ext>
            </a:extLst>
          </p:cNvPr>
          <p:cNvSpPr txBox="1"/>
          <p:nvPr/>
        </p:nvSpPr>
        <p:spPr>
          <a:xfrm>
            <a:off x="699281" y="1457596"/>
            <a:ext cx="306044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i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igh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find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mind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1D14279-D02D-D208-A557-A3A09947058A}"/>
              </a:ext>
            </a:extLst>
          </p:cNvPr>
          <p:cNvSpPr txBox="1"/>
          <p:nvPr/>
        </p:nvSpPr>
        <p:spPr>
          <a:xfrm>
            <a:off x="755528" y="3958991"/>
            <a:ext cx="17821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ow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oa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snow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glow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82493A-C807-1ECF-43E4-AB199826FF49}"/>
              </a:ext>
            </a:extLst>
          </p:cNvPr>
          <p:cNvSpPr txBox="1"/>
          <p:nvPr/>
        </p:nvSpPr>
        <p:spPr>
          <a:xfrm>
            <a:off x="2924895" y="1718230"/>
            <a:ext cx="17821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o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oa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)/u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both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other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8082A4-F919-99AF-C669-DE3E2233926A}"/>
              </a:ext>
            </a:extLst>
          </p:cNvPr>
          <p:cNvSpPr txBox="1"/>
          <p:nvPr/>
        </p:nvSpPr>
        <p:spPr>
          <a:xfrm>
            <a:off x="3007567" y="4109580"/>
            <a:ext cx="1782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ie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ee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chief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belief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92D058-10EA-15AB-C580-543682A00399}"/>
              </a:ext>
            </a:extLst>
          </p:cNvPr>
          <p:cNvSpPr txBox="1"/>
          <p:nvPr/>
        </p:nvSpPr>
        <p:spPr>
          <a:xfrm>
            <a:off x="5469808" y="1582237"/>
            <a:ext cx="1782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c (s)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cell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pencil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83B01E-B681-3BE3-E2B0-BCD39F09AE09}"/>
              </a:ext>
            </a:extLst>
          </p:cNvPr>
          <p:cNvSpPr txBox="1"/>
          <p:nvPr/>
        </p:nvSpPr>
        <p:spPr>
          <a:xfrm>
            <a:off x="7541206" y="1582236"/>
            <a:ext cx="17821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g (j)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ginger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danger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5E8A56-827C-D44A-9215-C06BB302FD87}"/>
              </a:ext>
            </a:extLst>
          </p:cNvPr>
          <p:cNvSpPr txBox="1"/>
          <p:nvPr/>
        </p:nvSpPr>
        <p:spPr>
          <a:xfrm>
            <a:off x="5312741" y="3885050"/>
            <a:ext cx="17821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ea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 (e)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bread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head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0C9A97-52A8-7910-6D45-22981A2BFDA7}"/>
              </a:ext>
            </a:extLst>
          </p:cNvPr>
          <p:cNvSpPr txBox="1"/>
          <p:nvPr/>
        </p:nvSpPr>
        <p:spPr>
          <a:xfrm>
            <a:off x="9716278" y="1577502"/>
            <a:ext cx="17821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u (y(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oo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music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F60653-B680-9E81-E49A-ACDA0A5AA093}"/>
              </a:ext>
            </a:extLst>
          </p:cNvPr>
          <p:cNvSpPr txBox="1"/>
          <p:nvPr/>
        </p:nvSpPr>
        <p:spPr>
          <a:xfrm>
            <a:off x="7424291" y="3894136"/>
            <a:ext cx="1782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ch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 (c)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school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chorus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751676-A224-44D8-4C44-60843150D950}"/>
              </a:ext>
            </a:extLst>
          </p:cNvPr>
          <p:cNvSpPr txBox="1"/>
          <p:nvPr/>
        </p:nvSpPr>
        <p:spPr>
          <a:xfrm>
            <a:off x="9654325" y="3803337"/>
            <a:ext cx="17821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a (o) (ai)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want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acorn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652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42DAF-3726-FB5C-46D1-1DC52A034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etter-join Air No-lead 8" panose="02000805000000020003" pitchFamily="50" charset="0"/>
              </a:rPr>
              <a:t>Alternative pronunciation for graphemes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A4930E-D168-0125-0274-1E073A7E8FE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6EEADF-7C8C-EA1E-17E7-46202DBD47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pPr rtl="0"/>
              <a:t>8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52B939-F153-25FE-2CCD-1A26938B85D5}"/>
              </a:ext>
            </a:extLst>
          </p:cNvPr>
          <p:cNvSpPr txBox="1"/>
          <p:nvPr/>
        </p:nvSpPr>
        <p:spPr>
          <a:xfrm>
            <a:off x="666085" y="1942788"/>
            <a:ext cx="161991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e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ee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remind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82493A-C807-1ECF-43E4-AB199826FF49}"/>
              </a:ext>
            </a:extLst>
          </p:cNvPr>
          <p:cNvSpPr txBox="1"/>
          <p:nvPr/>
        </p:nvSpPr>
        <p:spPr>
          <a:xfrm>
            <a:off x="2915565" y="1970157"/>
            <a:ext cx="178214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y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ee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ie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monkey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try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92D058-10EA-15AB-C580-543682A00399}"/>
              </a:ext>
            </a:extLst>
          </p:cNvPr>
          <p:cNvSpPr txBox="1"/>
          <p:nvPr/>
        </p:nvSpPr>
        <p:spPr>
          <a:xfrm>
            <a:off x="5404494" y="1942788"/>
            <a:ext cx="17821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ou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 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oo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 (u)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group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touch</a:t>
            </a:r>
          </a:p>
        </p:txBody>
      </p:sp>
    </p:spTree>
    <p:extLst>
      <p:ext uri="{BB962C8B-B14F-4D97-AF65-F5344CB8AC3E}">
        <p14:creationId xmlns:p14="http://schemas.microsoft.com/office/powerpoint/2010/main" val="149311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42DAF-3726-FB5C-46D1-1DC52A034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etter-join Air No-lead 8" panose="02000805000000020003" pitchFamily="50" charset="0"/>
              </a:rPr>
              <a:t>Alternative spellings for phonemes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A4930E-D168-0125-0274-1E073A7E8FE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6EEADF-7C8C-EA1E-17E7-46202DBD47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pPr rtl="0"/>
              <a:t>9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52B939-F153-25FE-2CCD-1A26938B85D5}"/>
              </a:ext>
            </a:extLst>
          </p:cNvPr>
          <p:cNvSpPr txBox="1"/>
          <p:nvPr/>
        </p:nvSpPr>
        <p:spPr>
          <a:xfrm>
            <a:off x="699281" y="1457596"/>
            <a:ext cx="306044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ee</a:t>
            </a:r>
            <a:endParaRPr lang="en-GB" sz="2800" b="1" u="sng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b="1" u="sng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ea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ie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e-e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y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e</a:t>
            </a: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ey</a:t>
            </a:r>
            <a:r>
              <a:rPr lang="en-GB" sz="2800" dirty="0">
                <a:latin typeface="Letter-join Air No-lead 8" panose="02000805000000020003" pitchFamily="50" charset="0"/>
              </a:rPr>
              <a:t> 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82493A-C807-1ECF-43E4-AB199826FF49}"/>
              </a:ext>
            </a:extLst>
          </p:cNvPr>
          <p:cNvSpPr txBox="1"/>
          <p:nvPr/>
        </p:nvSpPr>
        <p:spPr>
          <a:xfrm>
            <a:off x="1938692" y="1706879"/>
            <a:ext cx="28178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oo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 and y(</a:t>
            </a:r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oo</a:t>
            </a:r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)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ew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u-e</a:t>
            </a: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ue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ui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83B01E-B681-3BE3-E2B0-BCD39F09AE09}"/>
              </a:ext>
            </a:extLst>
          </p:cNvPr>
          <p:cNvSpPr txBox="1"/>
          <p:nvPr/>
        </p:nvSpPr>
        <p:spPr>
          <a:xfrm>
            <a:off x="5315853" y="1716838"/>
            <a:ext cx="178214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ai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ay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a-e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a</a:t>
            </a: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ey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eigh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ea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0C9A97-52A8-7910-6D45-22981A2BFDA7}"/>
              </a:ext>
            </a:extLst>
          </p:cNvPr>
          <p:cNvSpPr txBox="1"/>
          <p:nvPr/>
        </p:nvSpPr>
        <p:spPr>
          <a:xfrm>
            <a:off x="6871984" y="1784845"/>
            <a:ext cx="178214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igh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I</a:t>
            </a: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ie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i</a:t>
            </a:r>
            <a:r>
              <a:rPr lang="en-GB" sz="2800" dirty="0">
                <a:latin typeface="Letter-join Air No-lead 8" panose="02000805000000020003" pitchFamily="50" charset="0"/>
              </a:rPr>
              <a:t>-e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y</a:t>
            </a: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i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F60653-B680-9E81-E49A-ACDA0A5AA093}"/>
              </a:ext>
            </a:extLst>
          </p:cNvPr>
          <p:cNvSpPr txBox="1"/>
          <p:nvPr/>
        </p:nvSpPr>
        <p:spPr>
          <a:xfrm>
            <a:off x="9063134" y="1784845"/>
            <a:ext cx="178214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oa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ow</a:t>
            </a: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oe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o-e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o</a:t>
            </a: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ol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oul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56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4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42DAF-3726-FB5C-46D1-1DC52A034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etter-join Air No-lead 8" panose="02000805000000020003" pitchFamily="50" charset="0"/>
              </a:rPr>
              <a:t>Alternative spellings for phonemes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A4930E-D168-0125-0274-1E073A7E8FE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6EEADF-7C8C-EA1E-17E7-46202DBD47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pPr rtl="0"/>
              <a:t>10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52B939-F153-25FE-2CCD-1A26938B85D5}"/>
              </a:ext>
            </a:extLst>
          </p:cNvPr>
          <p:cNvSpPr txBox="1"/>
          <p:nvPr/>
        </p:nvSpPr>
        <p:spPr>
          <a:xfrm>
            <a:off x="699281" y="1457596"/>
            <a:ext cx="306044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ow</a:t>
            </a:r>
          </a:p>
          <a:p>
            <a:endParaRPr lang="en-GB" sz="2800" b="1" u="sng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ou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ough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82493A-C807-1ECF-43E4-AB199826FF49}"/>
              </a:ext>
            </a:extLst>
          </p:cNvPr>
          <p:cNvSpPr txBox="1"/>
          <p:nvPr/>
        </p:nvSpPr>
        <p:spPr>
          <a:xfrm>
            <a:off x="2089005" y="1523235"/>
            <a:ext cx="281784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ar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a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al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83B01E-B681-3BE3-E2B0-BCD39F09AE09}"/>
              </a:ext>
            </a:extLst>
          </p:cNvPr>
          <p:cNvSpPr txBox="1"/>
          <p:nvPr/>
        </p:nvSpPr>
        <p:spPr>
          <a:xfrm>
            <a:off x="3277651" y="1926530"/>
            <a:ext cx="178214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u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oo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oul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0C9A97-52A8-7910-6D45-22981A2BFDA7}"/>
              </a:ext>
            </a:extLst>
          </p:cNvPr>
          <p:cNvSpPr txBox="1"/>
          <p:nvPr/>
        </p:nvSpPr>
        <p:spPr>
          <a:xfrm>
            <a:off x="4883540" y="1850484"/>
            <a:ext cx="178214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Letter-join Air No-lead 8" panose="02000805000000020003" pitchFamily="50" charset="0"/>
              </a:rPr>
              <a:t>or</a:t>
            </a:r>
          </a:p>
          <a:p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aw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au</a:t>
            </a: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oor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ore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al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our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oar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augh</a:t>
            </a: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ough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F60653-B680-9E81-E49A-ACDA0A5AA093}"/>
              </a:ext>
            </a:extLst>
          </p:cNvPr>
          <p:cNvSpPr txBox="1"/>
          <p:nvPr/>
        </p:nvSpPr>
        <p:spPr>
          <a:xfrm>
            <a:off x="6747094" y="1784845"/>
            <a:ext cx="178214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FF0000"/>
                </a:solidFill>
                <a:latin typeface="Letter-join Air No-lead 8" panose="02000805000000020003" pitchFamily="50" charset="0"/>
              </a:rPr>
              <a:t>ur</a:t>
            </a:r>
            <a:endParaRPr lang="en-GB" sz="2800" b="1" dirty="0">
              <a:solidFill>
                <a:srgbClr val="FF0000"/>
              </a:solidFill>
              <a:latin typeface="Letter-join Air No-lead 8" panose="02000805000000020003" pitchFamily="50" charset="0"/>
            </a:endParaRPr>
          </a:p>
          <a:p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 err="1">
                <a:latin typeface="Letter-join Air No-lead 8" panose="02000805000000020003" pitchFamily="50" charset="0"/>
              </a:rPr>
              <a:t>ir</a:t>
            </a:r>
            <a:endParaRPr lang="en-GB" sz="2800" dirty="0">
              <a:latin typeface="Letter-join Air No-lead 8" panose="02000805000000020003" pitchFamily="50" charset="0"/>
            </a:endParaRPr>
          </a:p>
          <a:p>
            <a:r>
              <a:rPr lang="en-GB" sz="2800" dirty="0">
                <a:latin typeface="Letter-join Air No-lead 8" panose="02000805000000020003" pitchFamily="50" charset="0"/>
              </a:rPr>
              <a:t>er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or</a:t>
            </a:r>
          </a:p>
          <a:p>
            <a:r>
              <a:rPr lang="en-GB" sz="2800" dirty="0">
                <a:latin typeface="Letter-join Air No-lead 8" panose="02000805000000020003" pitchFamily="50" charset="0"/>
              </a:rPr>
              <a:t>ear</a:t>
            </a:r>
          </a:p>
          <a:p>
            <a:endParaRPr lang="en-GB" sz="2800" dirty="0">
              <a:latin typeface="Letter-join Air No-lead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785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4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42DAF-3726-FB5C-46D1-1DC52A034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4632"/>
            <a:ext cx="10515600" cy="1133856"/>
          </a:xfrm>
        </p:spPr>
        <p:txBody>
          <a:bodyPr anchor="ctr"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Letter-join Air No-lead 8" panose="02000805000000020003" pitchFamily="50" charset="0"/>
              </a:rPr>
              <a:t>Tricky words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5C2930-58D0-5454-0A1F-A98AF1CE74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5575" y="2805486"/>
            <a:ext cx="6499567" cy="3915989"/>
          </a:xfrm>
          <a:prstGeom prst="rect">
            <a:avLst/>
          </a:prstGeom>
          <a:noFill/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A4930E-D168-0125-0274-1E073A7E8FE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28600" y="6356350"/>
            <a:ext cx="41148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6EEADF-7C8C-EA1E-17E7-46202DBD47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208008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294A09A9-5501-47C1-A89A-A340965A2BE2}" type="slidenum">
              <a:rPr lang="en-GB" smtClean="0"/>
              <a:pPr rtl="0">
                <a:spcAft>
                  <a:spcPts val="600"/>
                </a:spcAft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5661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5E33C-435F-22EC-63E9-F286E470A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solidFill>
                  <a:srgbClr val="0070C0"/>
                </a:solidFill>
                <a:latin typeface="Letter-join Air No-lead 8" panose="02000805000000020003" pitchFamily="50" charset="0"/>
              </a:rPr>
              <a:t>Spellings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11E87E-C867-790D-11D0-32B17E4087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Letter-join Air No-lead 8" panose="02000805000000020003" pitchFamily="50" charset="0"/>
              </a:rPr>
              <a:t>Spell the days of the week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Adding –s and –es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Use the prefix un-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Use suffixes –</a:t>
            </a:r>
            <a:r>
              <a:rPr lang="en-GB" dirty="0" err="1">
                <a:latin typeface="Letter-join Air No-lead 8" panose="02000805000000020003" pitchFamily="50" charset="0"/>
              </a:rPr>
              <a:t>ing</a:t>
            </a:r>
            <a:r>
              <a:rPr lang="en-GB" dirty="0">
                <a:latin typeface="Letter-join Air No-lead 8" panose="02000805000000020003" pitchFamily="50" charset="0"/>
              </a:rPr>
              <a:t> –ed –er –</a:t>
            </a:r>
            <a:r>
              <a:rPr lang="en-GB" dirty="0" err="1">
                <a:latin typeface="Letter-join Air No-lead 8" panose="02000805000000020003" pitchFamily="50" charset="0"/>
              </a:rPr>
              <a:t>est</a:t>
            </a:r>
            <a:endParaRPr lang="en-GB" dirty="0">
              <a:latin typeface="Letter-join Air No-lead 8" panose="02000805000000020003" pitchFamily="50" charset="0"/>
            </a:endParaRPr>
          </a:p>
          <a:p>
            <a:r>
              <a:rPr lang="en-GB" dirty="0">
                <a:latin typeface="Letter-join Air No-lead 8" panose="02000805000000020003" pitchFamily="50" charset="0"/>
              </a:rPr>
              <a:t>We also have areas of grammar that we need to learn, pronoun I, capital letters, full stops, question marks</a:t>
            </a:r>
            <a:r>
              <a:rPr lang="en-GB">
                <a:latin typeface="Letter-join Air No-lead 8" panose="02000805000000020003" pitchFamily="50" charset="0"/>
              </a:rPr>
              <a:t>, exclamation marks</a:t>
            </a:r>
            <a:endParaRPr lang="en-GB" dirty="0">
              <a:latin typeface="Letter-join Air No-lead 8" panose="02000805000000020003" pitchFamily="50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EEF15B-B8F5-C1F3-753E-ACF3822BAE0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25E24B-7EEE-8866-50A2-21F9287A7E3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pPr rtl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67811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5E33C-435F-22EC-63E9-F286E470A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5400" b="1" dirty="0">
                <a:solidFill>
                  <a:srgbClr val="0070C0"/>
                </a:solidFill>
                <a:latin typeface="Letter-join Air No-lead 8" panose="02000805000000020003" pitchFamily="50" charset="0"/>
              </a:rPr>
              <a:t>What can you do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11E87E-C867-790D-11D0-32B17E4087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Letter-join Air No-lead 8" panose="02000805000000020003" pitchFamily="50" charset="0"/>
              </a:rPr>
              <a:t>Read little and often their phonics books (these will be changed Monday and Thursday).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We encourage you read each book 2-3 times to support fluency and accuracy with reading. (Also supports comprehension).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Practise the tricky words and graphemes/phonemes that are sent home each week. 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Any questions/problems then please do get in touch.</a:t>
            </a:r>
          </a:p>
          <a:p>
            <a:pPr marL="0" indent="0">
              <a:buNone/>
            </a:pPr>
            <a:r>
              <a:rPr lang="en-GB" dirty="0">
                <a:latin typeface="Letter-join Air No-lead 8" panose="02000805000000020003" pitchFamily="50" charset="0"/>
              </a:rPr>
              <a:t>Thank you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EEF15B-B8F5-C1F3-753E-ACF3822BAE0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25E24B-7EEE-8866-50A2-21F9287A7E3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smtClean="0"/>
              <a:pPr rtl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5435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0">
      <a:dk1>
        <a:srgbClr val="000000"/>
      </a:dk1>
      <a:lt1>
        <a:srgbClr val="FFFFFF"/>
      </a:lt1>
      <a:dk2>
        <a:srgbClr val="CAD8D6"/>
      </a:dk2>
      <a:lt2>
        <a:srgbClr val="E7E6E6"/>
      </a:lt2>
      <a:accent1>
        <a:srgbClr val="7E8679"/>
      </a:accent1>
      <a:accent2>
        <a:srgbClr val="72292A"/>
      </a:accent2>
      <a:accent3>
        <a:srgbClr val="4A3A1C"/>
      </a:accent3>
      <a:accent4>
        <a:srgbClr val="E47D60"/>
      </a:accent4>
      <a:accent5>
        <a:srgbClr val="CEBBAF"/>
      </a:accent5>
      <a:accent6>
        <a:srgbClr val="E8DAC4"/>
      </a:accent6>
      <a:hlink>
        <a:srgbClr val="3968F6"/>
      </a:hlink>
      <a:folHlink>
        <a:srgbClr val="954F72"/>
      </a:folHlink>
    </a:clrScheme>
    <a:fontScheme name="Custom 23">
      <a:majorFont>
        <a:latin typeface="Baskerville Old Face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8770997_TF56410444_Win32" id="{28F79E5F-1BE5-42C9-A610-CFFA28326A1C}" vid="{D035A384-0AAF-401E-9042-89215ED03EA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4" ma:contentTypeDescription="Create a new document." ma:contentTypeScope="" ma:versionID="2d714a3296df14eba7a100bb665443ca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49549bf45bfbbfb6cffed527380e77e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BB2F3B-6257-41BB-8B64-5AC7494F274B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614EFF02-EA18-493C-972D-813DB244C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ACE2AAA-C718-435C-B4E6-95A08ACAC44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{18720735-AA4E-4CF9-8F32-1377D8107F67}tf56410444_win32</Template>
  <TotalTime>2770</TotalTime>
  <Words>516</Words>
  <Application>Microsoft Office PowerPoint</Application>
  <PresentationFormat>Widescreen</PresentationFormat>
  <Paragraphs>287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Baskerville</vt:lpstr>
      <vt:lpstr>Baskerville Old Face</vt:lpstr>
      <vt:lpstr>Calibri</vt:lpstr>
      <vt:lpstr>Gill Sans Light</vt:lpstr>
      <vt:lpstr>Gill Sans Nova</vt:lpstr>
      <vt:lpstr>Gill Sans Nova Light</vt:lpstr>
      <vt:lpstr>Letter-join Air No-lead 8</vt:lpstr>
      <vt:lpstr>Office Theme</vt:lpstr>
      <vt:lpstr>Welcome to phonics phase 5</vt:lpstr>
      <vt:lpstr>PowerPoint Presentation</vt:lpstr>
      <vt:lpstr>PowerPoint Presentation</vt:lpstr>
      <vt:lpstr>Further graphemes</vt:lpstr>
      <vt:lpstr>Further graphemes</vt:lpstr>
      <vt:lpstr>Split digraphs</vt:lpstr>
      <vt:lpstr>Alternative pronunciation for graphemes</vt:lpstr>
      <vt:lpstr>Alternative pronunciation for graphemes</vt:lpstr>
      <vt:lpstr>Alternative spellings for phonemes</vt:lpstr>
      <vt:lpstr>Alternative spellings for phonemes</vt:lpstr>
      <vt:lpstr>Tricky words</vt:lpstr>
      <vt:lpstr>Spellings</vt:lpstr>
      <vt:lpstr>What can you do at home?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phonics phase 5</dc:title>
  <dc:creator>Laura Birro</dc:creator>
  <cp:lastModifiedBy>Laura Birro</cp:lastModifiedBy>
  <cp:revision>1</cp:revision>
  <dcterms:created xsi:type="dcterms:W3CDTF">2023-10-02T19:30:45Z</dcterms:created>
  <dcterms:modified xsi:type="dcterms:W3CDTF">2023-10-04T17:40:59Z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