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3" r:id="rId4"/>
    <p:sldId id="258" r:id="rId5"/>
    <p:sldId id="262" r:id="rId6"/>
    <p:sldId id="261" r:id="rId7"/>
    <p:sldId id="259" r:id="rId8"/>
    <p:sldId id="257" r:id="rId9"/>
    <p:sldId id="266" r:id="rId10"/>
    <p:sldId id="265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A278F-2848-D1BF-0077-7756D91D3EE9}" v="7" dt="2021-06-03T07:07:25.7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083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119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921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499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661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6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989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488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916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70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55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0A828-3A9F-4DE6-BED5-0E9E0AF1DF1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CCEDC-DBD8-4BE9-9DC9-2DDB3C19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800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GB" dirty="0"/>
              <a:t>Early Reading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76600"/>
            <a:ext cx="6400800" cy="1752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EYFS Reading workshop</a:t>
            </a:r>
          </a:p>
          <a:p>
            <a:endParaRPr lang="en-GB" dirty="0"/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40134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838200"/>
            <a:ext cx="7772400" cy="1470025"/>
          </a:xfrm>
        </p:spPr>
        <p:txBody>
          <a:bodyPr/>
          <a:lstStyle/>
          <a:p>
            <a:r>
              <a:rPr lang="en-GB" dirty="0"/>
              <a:t>Teach your child to love books!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209800"/>
            <a:ext cx="4191000" cy="4209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749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727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609600"/>
            <a:ext cx="7772400" cy="1470025"/>
          </a:xfrm>
        </p:spPr>
        <p:txBody>
          <a:bodyPr/>
          <a:lstStyle/>
          <a:p>
            <a:r>
              <a:rPr lang="en-GB" dirty="0"/>
              <a:t>Three part reading!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05000"/>
            <a:ext cx="6400800" cy="30480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1. Pictures, language inference and context</a:t>
            </a:r>
          </a:p>
          <a:p>
            <a:endParaRPr lang="en-GB" dirty="0"/>
          </a:p>
          <a:p>
            <a:r>
              <a:rPr lang="en-GB" dirty="0"/>
              <a:t>2. Phonics (decoding)</a:t>
            </a:r>
          </a:p>
          <a:p>
            <a:endParaRPr lang="en-GB" dirty="0"/>
          </a:p>
          <a:p>
            <a:r>
              <a:rPr lang="en-GB" dirty="0"/>
              <a:t>3. Tricky words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2792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1470025"/>
          </a:xfrm>
        </p:spPr>
        <p:txBody>
          <a:bodyPr/>
          <a:lstStyle/>
          <a:p>
            <a:r>
              <a:rPr lang="en-GB" dirty="0"/>
              <a:t>Pictures, language, context and inference….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209800"/>
            <a:ext cx="7772400" cy="3581400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Talk about the pictures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 language they need is often there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Develops comprehension and inference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Provides the backbone to the words they then try to decode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Gives them chance to use language richer than that they are decoding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Ask… who? what? where? when? why?</a:t>
            </a:r>
          </a:p>
        </p:txBody>
      </p:sp>
    </p:spTree>
    <p:extLst>
      <p:ext uri="{BB962C8B-B14F-4D97-AF65-F5344CB8AC3E}">
        <p14:creationId xmlns:p14="http://schemas.microsoft.com/office/powerpoint/2010/main" val="3846359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"/>
            <a:ext cx="7772400" cy="1470025"/>
          </a:xfrm>
        </p:spPr>
        <p:txBody>
          <a:bodyPr/>
          <a:lstStyle/>
          <a:p>
            <a:r>
              <a:rPr lang="en-GB" dirty="0"/>
              <a:t>Phonics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447800"/>
            <a:ext cx="7924800" cy="51054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Synthetic phonics each letter has a name and a corresponding sound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Specific unit of sound (no exaggeration!)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Letters and sounds phase 1 - 4 in EYFS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Teach letter name/ sound along with action along with sound in words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Blending and segmenting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Phase 5 Year 1 / Phase 6 Year 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505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28600"/>
            <a:ext cx="7772400" cy="1470025"/>
          </a:xfrm>
        </p:spPr>
        <p:txBody>
          <a:bodyPr/>
          <a:lstStyle/>
          <a:p>
            <a:r>
              <a:rPr lang="en-GB" dirty="0"/>
              <a:t>Common exception words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752600"/>
            <a:ext cx="8077200" cy="2819400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Words that do not follow phonetic rules and do not sound as they look!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Need to be learnt by sight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Memory, memory, memory!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Will really support fluency of early 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Tricky word bookmarks</a:t>
            </a:r>
          </a:p>
        </p:txBody>
      </p:sp>
    </p:spTree>
    <p:extLst>
      <p:ext uri="{BB962C8B-B14F-4D97-AF65-F5344CB8AC3E}">
        <p14:creationId xmlns:p14="http://schemas.microsoft.com/office/powerpoint/2010/main" val="3721328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Daily</a:t>
            </a:r>
          </a:p>
          <a:p>
            <a:r>
              <a:rPr lang="en-GB" dirty="0"/>
              <a:t>Short period of quality time</a:t>
            </a:r>
          </a:p>
          <a:p>
            <a:r>
              <a:rPr lang="en-GB" dirty="0"/>
              <a:t>A time that works for you and your child</a:t>
            </a:r>
          </a:p>
          <a:p>
            <a:r>
              <a:rPr lang="en-GB" dirty="0"/>
              <a:t>Should be fun</a:t>
            </a:r>
          </a:p>
          <a:p>
            <a:r>
              <a:rPr lang="en-GB" dirty="0"/>
              <a:t>Not too tired</a:t>
            </a:r>
          </a:p>
          <a:p>
            <a:r>
              <a:rPr lang="en-GB" dirty="0"/>
              <a:t>Put short comment in the reading record</a:t>
            </a:r>
          </a:p>
          <a:p>
            <a:r>
              <a:rPr lang="en-GB" dirty="0"/>
              <a:t>Our reading routine in school changing books and guided reading</a:t>
            </a:r>
          </a:p>
          <a:p>
            <a:r>
              <a:rPr lang="en-GB" dirty="0"/>
              <a:t>Please, still read to them</a:t>
            </a:r>
          </a:p>
        </p:txBody>
      </p:sp>
    </p:spTree>
    <p:extLst>
      <p:ext uri="{BB962C8B-B14F-4D97-AF65-F5344CB8AC3E}">
        <p14:creationId xmlns:p14="http://schemas.microsoft.com/office/powerpoint/2010/main" val="541989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online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/>
              <a:t>Rising stars online books and activities</a:t>
            </a:r>
          </a:p>
          <a:p>
            <a:r>
              <a:rPr lang="en-GB" dirty="0"/>
              <a:t>Monster phonics</a:t>
            </a:r>
          </a:p>
          <a:p>
            <a:r>
              <a:rPr lang="en-GB" dirty="0"/>
              <a:t>Phonics play</a:t>
            </a:r>
          </a:p>
          <a:p>
            <a:r>
              <a:rPr lang="en-GB" dirty="0"/>
              <a:t>Letters and Sounds</a:t>
            </a:r>
          </a:p>
        </p:txBody>
      </p:sp>
    </p:spTree>
    <p:extLst>
      <p:ext uri="{BB962C8B-B14F-4D97-AF65-F5344CB8AC3E}">
        <p14:creationId xmlns:p14="http://schemas.microsoft.com/office/powerpoint/2010/main" val="3717718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73586-1E6A-45E0-B21C-39622BC6C2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E943CA-1B1B-4EB0-B2A6-9F035EAA30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420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81000"/>
            <a:ext cx="6172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473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251</Words>
  <Application>Microsoft Office PowerPoint</Application>
  <PresentationFormat>On-screen Show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Early Reading</vt:lpstr>
      <vt:lpstr>Teach your child to love books! </vt:lpstr>
      <vt:lpstr>PowerPoint Presentation</vt:lpstr>
      <vt:lpstr>Three part reading!</vt:lpstr>
      <vt:lpstr>Pictures, language, context and inference….</vt:lpstr>
      <vt:lpstr>Phonics</vt:lpstr>
      <vt:lpstr>Common exception words</vt:lpstr>
      <vt:lpstr>Reading routine</vt:lpstr>
      <vt:lpstr>Reading online resources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Reading</dc:title>
  <dc:creator>teacher</dc:creator>
  <cp:lastModifiedBy>office365</cp:lastModifiedBy>
  <cp:revision>15</cp:revision>
  <dcterms:created xsi:type="dcterms:W3CDTF">2019-10-01T19:30:04Z</dcterms:created>
  <dcterms:modified xsi:type="dcterms:W3CDTF">2021-06-03T07:09:33Z</dcterms:modified>
</cp:coreProperties>
</file>