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919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28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116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233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929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704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120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603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598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336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699CD-05EA-44E7-A4D5-5D15A3DFC9D0}" type="datetimeFigureOut">
              <a:rPr lang="en-GB" smtClean="0"/>
              <a:t>01/12/2024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14B32-82D5-4457-8200-8D639A04D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1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301" y="0"/>
            <a:ext cx="9768567" cy="6797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709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83A29811AFCE4E90A31751523F14E3" ma:contentTypeVersion="17" ma:contentTypeDescription="Create a new document." ma:contentTypeScope="" ma:versionID="b89c0247b8f8bb98f4c5fba9b33ef2f9">
  <xsd:schema xmlns:xsd="http://www.w3.org/2001/XMLSchema" xmlns:xs="http://www.w3.org/2001/XMLSchema" xmlns:p="http://schemas.microsoft.com/office/2006/metadata/properties" xmlns:ns3="d5070842-c366-4087-808f-79d833b512a8" xmlns:ns4="57e2c7ac-0c07-4a48-9374-d2bfbfe273f4" targetNamespace="http://schemas.microsoft.com/office/2006/metadata/properties" ma:root="true" ma:fieldsID="c2b2780f2eef75b70f01fa2e7a1fc108" ns3:_="" ns4:_="">
    <xsd:import namespace="d5070842-c366-4087-808f-79d833b512a8"/>
    <xsd:import namespace="57e2c7ac-0c07-4a48-9374-d2bfbfe273f4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Versio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070842-c366-4087-808f-79d833b512a8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_activity" ma:index="11" nillable="true" ma:displayName="_activity" ma:hidden="true" ma:internalName="_activity" ma:readOnly="false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6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e2c7ac-0c07-4a48-9374-d2bfbfe273f4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d5070842-c366-4087-808f-79d833b512a8" xsi:nil="true"/>
    <_activity xmlns="d5070842-c366-4087-808f-79d833b512a8" xsi:nil="true"/>
    <MigrationWizId xmlns="d5070842-c366-4087-808f-79d833b512a8" xsi:nil="true"/>
    <MigrationWizIdVersion xmlns="d5070842-c366-4087-808f-79d833b512a8" xsi:nil="true"/>
  </documentManagement>
</p:properties>
</file>

<file path=customXml/itemProps1.xml><?xml version="1.0" encoding="utf-8"?>
<ds:datastoreItem xmlns:ds="http://schemas.openxmlformats.org/officeDocument/2006/customXml" ds:itemID="{78B7FFC2-B725-4BF7-952E-61D678BC01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5070842-c366-4087-808f-79d833b512a8"/>
    <ds:schemaRef ds:uri="57e2c7ac-0c07-4a48-9374-d2bfbfe273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6E0817E-4A53-4A70-80AA-60A467584E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4F8229-89C6-448B-8591-5F27B7226AC6}">
  <ds:schemaRefs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  <ds:schemaRef ds:uri="d5070842-c366-4087-808f-79d833b512a8"/>
    <ds:schemaRef ds:uri="http://schemas.microsoft.com/office/2006/documentManagement/types"/>
    <ds:schemaRef ds:uri="http://schemas.microsoft.com/office/2006/metadata/properties"/>
    <ds:schemaRef ds:uri="57e2c7ac-0c07-4a48-9374-d2bfbfe273f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Lyndsey Jennings</dc:creator>
  <cp:lastModifiedBy>Lyndsey Jennings</cp:lastModifiedBy>
  <cp:revision>1</cp:revision>
  <dcterms:created xsi:type="dcterms:W3CDTF">2024-12-01T11:22:14Z</dcterms:created>
  <dcterms:modified xsi:type="dcterms:W3CDTF">2024-12-01T11:22:58Z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0x0101001483A29811AFCE4E90A31751523F14E3</vt:lpwstr>
  </property>
</Properties>
</file>