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881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377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345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000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44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861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472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082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87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583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686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05EF8-0720-49AD-8CF3-DDF6E83EE0EE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65CD1-7469-481E-A940-E1C5F4BEF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62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edshed.com/logi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829" y="1894448"/>
            <a:ext cx="8372341" cy="4707143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Go to </a:t>
            </a:r>
            <a:r>
              <a:rPr lang="en-GB" dirty="0" smtClean="0">
                <a:latin typeface="Comic Sans MS" panose="030F0702030302020204" pitchFamily="66" charset="0"/>
                <a:hlinkClick r:id="rId3"/>
              </a:rPr>
              <a:t>https://play.edshed.com/login</a:t>
            </a:r>
            <a:r>
              <a:rPr lang="en-GB" dirty="0" smtClean="0">
                <a:latin typeface="Comic Sans MS" panose="030F0702030302020204" pitchFamily="66" charset="0"/>
              </a:rPr>
              <a:t> and click Sign in.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67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Sign in with the username and password given to you by your teacher.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6255" y="1825625"/>
            <a:ext cx="773948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59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Click play to enter Spelling Shed.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6255" y="1825625"/>
            <a:ext cx="773948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3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475" y="481035"/>
            <a:ext cx="11797047" cy="132556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Each Stage represents a year group. So stage 1 is year 1, stage 4 is year 4 and so on.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Select your stage to practice the key word spelling list for your year group.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Select more lists to find the assignments set by your teacher.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6255" y="2276385"/>
            <a:ext cx="773948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9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303" y="378004"/>
            <a:ext cx="11900080" cy="132556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Select the assignment tab. 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The assignments you can play will have a green ‘Active’ tab next to them.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Click the details button, next to the assignment, to see the words you will be learning.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5951" y="2302144"/>
            <a:ext cx="773948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51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577" y="365125"/>
            <a:ext cx="11616744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Click the green play button to access your game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6255" y="1825625"/>
            <a:ext cx="773948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4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455" y="365125"/>
            <a:ext cx="11565229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Select the type of game you want to play.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3269" y="1825625"/>
            <a:ext cx="736546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91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 select the practice game select your level of challenge. Then off you go!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304" y="2160476"/>
            <a:ext cx="4367728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1245" y="2357723"/>
            <a:ext cx="5984719" cy="395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9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123" y="365125"/>
            <a:ext cx="11552349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Or maybe you’d prefer Bee Keeper. 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Make sure you follow the on screen instructions.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9707" y="1825624"/>
            <a:ext cx="8446037" cy="474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7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545" y="365125"/>
            <a:ext cx="11835685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For a fun challenge, select Buzz on the main page. Spell as many words as you can using the letters you are given.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757" y="2211992"/>
            <a:ext cx="5343164" cy="4278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9255" y="2211992"/>
            <a:ext cx="5632135" cy="427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21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335" y="365125"/>
            <a:ext cx="11784169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Use the Honey Pots you earn to personalise your avatar.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6255" y="1825625"/>
            <a:ext cx="773948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29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140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Go to https://play.edshed.com/login and click Sign in.</vt:lpstr>
      <vt:lpstr>Sign in with the username and password given to you by your teacher.</vt:lpstr>
      <vt:lpstr>Click play to enter Spelling Shed.</vt:lpstr>
      <vt:lpstr>Each Stage represents a year group. So stage 1 is year 1, stage 4 is year 4 and so on. Select your stage to practice the key word spelling list for your year group. Select more lists to find the assignments set by your teacher.</vt:lpstr>
      <vt:lpstr>Select the assignment tab.  The assignments you can play will have a green ‘Active’ tab next to them. Click the details button, next to the assignment, to see the words you will be learning.</vt:lpstr>
      <vt:lpstr>Click the green play button to access your game.</vt:lpstr>
      <vt:lpstr>Select the type of game you want to play.</vt:lpstr>
      <vt:lpstr>If you select the practice game select your level of challenge. Then off you go!</vt:lpstr>
      <vt:lpstr>Or maybe you’d prefer Bee Keeper.  Make sure you follow the on screen instructions.</vt:lpstr>
      <vt:lpstr>For a fun challenge, select Buzz on the main page. Spell as many words as you can using the letters you are given.</vt:lpstr>
      <vt:lpstr>Use the Honey Pots you earn to personalise your avatar.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 to https://play.edshed.com/login and click Sign in.</dc:title>
  <dc:creator>Claire Spurling</dc:creator>
  <cp:lastModifiedBy>Hargreaves, Helen</cp:lastModifiedBy>
  <cp:revision>6</cp:revision>
  <dcterms:created xsi:type="dcterms:W3CDTF">2020-03-24T12:25:39Z</dcterms:created>
  <dcterms:modified xsi:type="dcterms:W3CDTF">2021-04-11T14:13:32Z</dcterms:modified>
</cp:coreProperties>
</file>