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9"/>
  </p:notesMasterIdLst>
  <p:handoutMasterIdLst>
    <p:handoutMasterId r:id="rId20"/>
  </p:handoutMasterIdLst>
  <p:sldIdLst>
    <p:sldId id="283" r:id="rId2"/>
    <p:sldId id="258" r:id="rId3"/>
    <p:sldId id="278" r:id="rId4"/>
    <p:sldId id="275" r:id="rId5"/>
    <p:sldId id="281" r:id="rId6"/>
    <p:sldId id="285" r:id="rId7"/>
    <p:sldId id="276" r:id="rId8"/>
    <p:sldId id="266" r:id="rId9"/>
    <p:sldId id="286" r:id="rId10"/>
    <p:sldId id="261" r:id="rId11"/>
    <p:sldId id="280" r:id="rId12"/>
    <p:sldId id="282" r:id="rId13"/>
    <p:sldId id="277" r:id="rId14"/>
    <p:sldId id="279" r:id="rId15"/>
    <p:sldId id="268" r:id="rId16"/>
    <p:sldId id="284" r:id="rId17"/>
    <p:sldId id="25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2727" autoAdjust="0"/>
  </p:normalViewPr>
  <p:slideViewPr>
    <p:cSldViewPr snapToGrid="0">
      <p:cViewPr varScale="1">
        <p:scale>
          <a:sx n="64" d="100"/>
          <a:sy n="64" d="100"/>
        </p:scale>
        <p:origin x="142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96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2C5D79-E691-4B51-88CB-C0A16ECEC709}" type="datetimeFigureOut">
              <a:rPr lang="en-US" smtClean="0"/>
              <a:t>8/20/2024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37FB0-595B-40EF-A0BA-20862A72C3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3475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550A96-7895-4775-80EE-AA77FEB2A3F9}" type="datetimeFigureOut">
              <a:rPr lang="en-US" smtClean="0"/>
              <a:t>8/20/2024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4165F4-379C-44F2-8E89-DB43904FE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865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Introductions</a:t>
            </a:r>
          </a:p>
          <a:p>
            <a:r>
              <a:rPr lang="en-GB" dirty="0"/>
              <a:t>Welcome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094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8247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7815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>
                <a:cs typeface="Calibri" panose="020F0502020204030204" pitchFamily="34" charset="0"/>
              </a:rPr>
              <a:t>The Early Years Foundation Stage (EYFS) is the stage of education for children from </a:t>
            </a:r>
            <a:r>
              <a:rPr lang="en-GB" altLang="en-US" dirty="0">
                <a:solidFill>
                  <a:schemeClr val="folHlink"/>
                </a:solidFill>
                <a:cs typeface="Calibri" panose="020F0502020204030204" pitchFamily="34" charset="0"/>
              </a:rPr>
              <a:t>birth</a:t>
            </a:r>
            <a:r>
              <a:rPr lang="en-GB" altLang="en-US" dirty="0">
                <a:cs typeface="Calibri" panose="020F0502020204030204" pitchFamily="34" charset="0"/>
              </a:rPr>
              <a:t> to the </a:t>
            </a:r>
            <a:r>
              <a:rPr lang="en-GB" altLang="en-US" dirty="0">
                <a:solidFill>
                  <a:schemeClr val="folHlink"/>
                </a:solidFill>
                <a:cs typeface="Calibri" panose="020F0502020204030204" pitchFamily="34" charset="0"/>
              </a:rPr>
              <a:t>end of the Reception year.</a:t>
            </a:r>
            <a:r>
              <a:rPr lang="en-GB" altLang="en-US" dirty="0">
                <a:cs typeface="Calibri" panose="020F0502020204030204" pitchFamily="34" charset="0"/>
              </a:rPr>
              <a:t> </a:t>
            </a:r>
          </a:p>
          <a:p>
            <a:r>
              <a:rPr lang="en-US" altLang="en-US" dirty="0">
                <a:cs typeface="Calibri" panose="020F0502020204030204" pitchFamily="34" charset="0"/>
              </a:rPr>
              <a:t>It is based on the recognition that children learn best through </a:t>
            </a:r>
            <a:r>
              <a:rPr lang="en-US" altLang="en-US" dirty="0">
                <a:solidFill>
                  <a:schemeClr val="folHlink"/>
                </a:solidFill>
                <a:cs typeface="Calibri" panose="020F0502020204030204" pitchFamily="34" charset="0"/>
              </a:rPr>
              <a:t>play and active learning.</a:t>
            </a:r>
            <a:r>
              <a:rPr lang="en-US" altLang="en-US" dirty="0">
                <a:cs typeface="Calibri" panose="020F0502020204030204" pitchFamily="34" charset="0"/>
              </a:rPr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9666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2526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GB" sz="1200" b="1" dirty="0">
                <a:latin typeface="Letter-join Print Plus 1" panose="02000805000000020003" pitchFamily="50" charset="0"/>
              </a:rPr>
              <a:t>In school: </a:t>
            </a:r>
          </a:p>
          <a:p>
            <a:pPr algn="l"/>
            <a:r>
              <a:rPr lang="en-GB" sz="1200" dirty="0">
                <a:latin typeface="Letter-join Print Plus 1" panose="02000805000000020003" pitchFamily="50" charset="0"/>
              </a:rPr>
              <a:t>*Fast paced daily phonics lessons.</a:t>
            </a:r>
          </a:p>
          <a:p>
            <a:pPr algn="l"/>
            <a:r>
              <a:rPr lang="en-GB" sz="1200" dirty="0">
                <a:latin typeface="Letter-join Print Plus 1" panose="02000805000000020003" pitchFamily="50" charset="0"/>
              </a:rPr>
              <a:t>*Weekly reading sessions with an adult.</a:t>
            </a:r>
          </a:p>
          <a:p>
            <a:pPr algn="l"/>
            <a:r>
              <a:rPr lang="en-GB" sz="1200" dirty="0">
                <a:latin typeface="Letter-join Print Plus 1" panose="02000805000000020003" pitchFamily="50" charset="0"/>
              </a:rPr>
              <a:t>*Provide books matched to your child’s phonic ability (changed 3x a week).</a:t>
            </a:r>
          </a:p>
          <a:p>
            <a:pPr algn="l"/>
            <a:r>
              <a:rPr lang="en-GB" sz="1200" dirty="0">
                <a:latin typeface="Letter-join Print Plus 1" panose="02000805000000020003" pitchFamily="50" charset="0"/>
              </a:rPr>
              <a:t>*Re-reading for fluency.</a:t>
            </a:r>
          </a:p>
          <a:p>
            <a:pPr algn="l"/>
            <a:r>
              <a:rPr lang="en-GB" sz="1200" dirty="0">
                <a:latin typeface="Letter-join Print Plus 1" panose="02000805000000020003" pitchFamily="50" charset="0"/>
              </a:rPr>
              <a:t>*Provide sharing books to be read by an adult at home (changed once a week).</a:t>
            </a:r>
          </a:p>
          <a:p>
            <a:pPr algn="l"/>
            <a:r>
              <a:rPr lang="en-GB" sz="1200" dirty="0">
                <a:latin typeface="Letter-join Print Plus 1" panose="02000805000000020003" pitchFamily="50" charset="0"/>
              </a:rPr>
              <a:t>*Weekly reading with year 6 buddies</a:t>
            </a:r>
          </a:p>
          <a:p>
            <a:pPr algn="l">
              <a:lnSpc>
                <a:spcPct val="120000"/>
              </a:lnSpc>
              <a:spcBef>
                <a:spcPts val="0"/>
              </a:spcBef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3898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Continuous</a:t>
            </a:r>
            <a:r>
              <a:rPr lang="en-GB" baseline="0" dirty="0"/>
              <a:t> provision</a:t>
            </a:r>
          </a:p>
          <a:p>
            <a:r>
              <a:rPr lang="en-GB" baseline="0" dirty="0"/>
              <a:t>Enhanced provision</a:t>
            </a:r>
          </a:p>
          <a:p>
            <a:endParaRPr lang="en-GB" baseline="0" dirty="0"/>
          </a:p>
          <a:p>
            <a:r>
              <a:rPr lang="en-GB" baseline="0" dirty="0"/>
              <a:t>Lots of play</a:t>
            </a:r>
          </a:p>
          <a:p>
            <a:r>
              <a:rPr lang="en-GB" baseline="0" dirty="0"/>
              <a:t>Open ended activities to allow </a:t>
            </a:r>
            <a:r>
              <a:rPr lang="en-GB" baseline="0" dirty="0" err="1"/>
              <a:t>chn</a:t>
            </a:r>
            <a:r>
              <a:rPr lang="en-GB" baseline="0" dirty="0"/>
              <a:t> to direct their learning</a:t>
            </a:r>
          </a:p>
          <a:p>
            <a:r>
              <a:rPr lang="en-GB" baseline="0" dirty="0"/>
              <a:t>1:1 and small group activities led by adult</a:t>
            </a:r>
          </a:p>
          <a:p>
            <a:r>
              <a:rPr lang="en-GB" baseline="0" dirty="0"/>
              <a:t>Whole class teaching</a:t>
            </a:r>
          </a:p>
          <a:p>
            <a:r>
              <a:rPr lang="en-GB" baseline="0" dirty="0"/>
              <a:t>Areas of EYFS will overlap</a:t>
            </a:r>
          </a:p>
          <a:p>
            <a:r>
              <a:rPr lang="en-GB" baseline="0" dirty="0"/>
              <a:t>Learning not going as intended but great learning nonetheless!</a:t>
            </a:r>
          </a:p>
          <a:p>
            <a:r>
              <a:rPr lang="en-GB" baseline="0" dirty="0"/>
              <a:t>Learning is not always concrete, therefore will not always be recorded.</a:t>
            </a:r>
          </a:p>
          <a:p>
            <a:r>
              <a:rPr lang="en-GB" baseline="0" dirty="0"/>
              <a:t>Mess, chaos, noise and engagement.</a:t>
            </a:r>
          </a:p>
          <a:p>
            <a:endParaRPr lang="en-GB" baseline="0" dirty="0"/>
          </a:p>
          <a:p>
            <a:endParaRPr lang="en-GB" baseline="0" dirty="0"/>
          </a:p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2392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4425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0043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latin typeface="Letter-join Print Plus 1" panose="02000805000000020003" pitchFamily="50" charset="0"/>
              </a:rPr>
              <a:t>Children</a:t>
            </a:r>
            <a:r>
              <a:rPr lang="en-GB" baseline="0" dirty="0">
                <a:latin typeface="Letter-join Print Plus 1" panose="02000805000000020003" pitchFamily="50" charset="0"/>
              </a:rPr>
              <a:t> </a:t>
            </a:r>
            <a:r>
              <a:rPr lang="en-GB" dirty="0">
                <a:latin typeface="Letter-join Print Plus 1" panose="02000805000000020003" pitchFamily="50" charset="0"/>
              </a:rPr>
              <a:t>might say nothing – sometimes we need to tease out conversation. When they have done something out of school – what could they share with the class? If it’s something extra special we share during celebration worship on a Friday.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latin typeface="Letter-join Print Plus 1" panose="02000805000000020003" pitchFamily="50" charset="0"/>
              </a:rPr>
              <a:t>2 stars</a:t>
            </a:r>
            <a:r>
              <a:rPr lang="en-GB" baseline="0" dirty="0">
                <a:latin typeface="Letter-join Print Plus 1" panose="02000805000000020003" pitchFamily="50" charset="0"/>
              </a:rPr>
              <a:t> and a wish</a:t>
            </a:r>
            <a:endParaRPr lang="en-GB" dirty="0">
              <a:latin typeface="Letter-join Print Plus 1" panose="02000805000000020003" pitchFamily="50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2381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7442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2944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24C4B"/>
                </a:solidFill>
                <a:effectLst/>
                <a:latin typeface="Lato"/>
              </a:rPr>
              <a:t>Try to arrange play dates with other children starting at the same school. This gives your little one the chance to develop their social skills –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24C4B"/>
                </a:solidFill>
                <a:effectLst/>
                <a:latin typeface="Lato"/>
              </a:rPr>
              <a:t>Let your child practise drawing with a range of different materials, such as pencils, crayons to help develop their fine motor skills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24C4B"/>
                </a:solidFill>
                <a:effectLst/>
                <a:latin typeface="Lato"/>
              </a:rPr>
              <a:t>Encourage your little one to dress and undress themselves, and use the toilet independently.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24C4B"/>
                </a:solidFill>
                <a:effectLst/>
                <a:latin typeface="Lato"/>
              </a:rPr>
              <a:t>Encourage your little one to have conversations with you – ask them questions, listen to their answers, and encourage them to talk about what they think and feel so they can express themselves with new friends and teachers.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24C4B"/>
                </a:solidFill>
                <a:effectLst/>
                <a:latin typeface="Lato"/>
              </a:rPr>
              <a:t>Read with your child as often as possible. This</a:t>
            </a:r>
            <a:r>
              <a:rPr lang="en-GB" b="0" i="0" baseline="0" dirty="0">
                <a:solidFill>
                  <a:srgbClr val="324C4B"/>
                </a:solidFill>
                <a:effectLst/>
                <a:latin typeface="Lato"/>
              </a:rPr>
              <a:t> will help language skills.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24C4B"/>
                </a:solidFill>
                <a:effectLst/>
                <a:latin typeface="Lato"/>
              </a:rPr>
              <a:t>Help your child develop a basic awareness of numbers by helping out around the house – they could set the table and count the plates, match socks from the washing line, or measure the ingredients for some baking.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24C4B"/>
                </a:solidFill>
                <a:effectLst/>
                <a:latin typeface="Lato"/>
              </a:rPr>
              <a:t>Play games with your little one – simple board games (like snakes and ladders) and card games (like snap and go fish) are great for practising turn-taking, sharing, waiting and learning to cope with not winning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2301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776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8/20/2024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67096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06132-7CE6-45E4-90D4-91693943292D}" type="datetime1">
              <a:rPr lang="en-US" smtClean="0"/>
              <a:t>8/20/2024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40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8357204D-E712-460F-A835-B3805357AA3E}" type="datetime1">
              <a:rPr lang="en-US" smtClean="0"/>
              <a:t>8/20/2024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6753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B3E1D-4BB2-4EB5-99F0-C0445BB2CBB6}" type="datetime1">
              <a:rPr lang="en-US" smtClean="0"/>
              <a:t>8/20/2024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37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70DD-936A-40C7-B2FF-E7290D8BDE85}" type="datetime1">
              <a:rPr lang="en-US" smtClean="0"/>
              <a:t>8/20/2024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43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9A680-C0D5-4B16-AB7C-0C3F71FB527A}" type="datetime1">
              <a:rPr lang="en-US" smtClean="0"/>
              <a:t>8/20/2024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09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13F4F-0B88-4C49-B9D1-C95270C9BFC4}" type="datetime1">
              <a:rPr lang="en-US" smtClean="0"/>
              <a:t>8/20/2024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75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87197-55AE-4427-94B5-41FFCF01E594}" type="datetime1">
              <a:rPr lang="en-US" smtClean="0"/>
              <a:t>8/20/2024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2247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B61BEF0D-F0BB-DE4B-95CE-6DB70DBA9567}" type="datetimeFigureOut">
              <a:rPr lang="en-US" smtClean="0"/>
              <a:pPr/>
              <a:t>8/20/2024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0460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9FC22-13D8-4D82-81F3-EDC2D992088A}" type="datetime1">
              <a:rPr lang="en-US" smtClean="0"/>
              <a:t>8/20/2024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85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849F2-E881-451F-B030-13B947B0EF64}" type="datetime1">
              <a:rPr lang="en-US" smtClean="0"/>
              <a:t>8/20/2024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053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Wide Picture with Caption"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4" name="Freeform 63"/>
          <p:cNvSpPr>
            <a:spLocks/>
          </p:cNvSpPr>
          <p:nvPr/>
        </p:nvSpPr>
        <p:spPr bwMode="auto">
          <a:xfrm>
            <a:off x="1185732" y="1752228"/>
            <a:ext cx="9817165" cy="3518272"/>
          </a:xfrm>
          <a:custGeom>
            <a:avLst/>
            <a:gdLst/>
            <a:ahLst/>
            <a:cxnLst/>
            <a:rect l="l" t="t" r="r" b="b"/>
            <a:pathLst>
              <a:path w="9817165" h="4933971">
                <a:moveTo>
                  <a:pt x="9123310" y="0"/>
                </a:moveTo>
                <a:cubicBezTo>
                  <a:pt x="9124250" y="244577"/>
                  <a:pt x="9475979" y="478897"/>
                  <a:pt x="9777863" y="481056"/>
                </a:cubicBezTo>
                <a:cubicBezTo>
                  <a:pt x="9773380" y="1921904"/>
                  <a:pt x="9817627" y="3482019"/>
                  <a:pt x="9817162" y="4933971"/>
                </a:cubicBezTo>
                <a:lnTo>
                  <a:pt x="30240" y="4933971"/>
                </a:lnTo>
                <a:lnTo>
                  <a:pt x="0" y="555563"/>
                </a:lnTo>
                <a:cubicBezTo>
                  <a:pt x="497498" y="571221"/>
                  <a:pt x="660196" y="270493"/>
                  <a:pt x="653613" y="108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5" name="Freeform 64"/>
          <p:cNvSpPr>
            <a:spLocks/>
          </p:cNvSpPr>
          <p:nvPr/>
        </p:nvSpPr>
        <p:spPr bwMode="auto">
          <a:xfrm>
            <a:off x="1212266" y="4253488"/>
            <a:ext cx="1132927" cy="1256308"/>
          </a:xfrm>
          <a:custGeom>
            <a:avLst/>
            <a:gdLst>
              <a:gd name="connsiteX0" fmla="*/ 0 w 1132927"/>
              <a:gd name="connsiteY0" fmla="*/ 0 h 1262658"/>
              <a:gd name="connsiteX1" fmla="*/ 89483 w 1132927"/>
              <a:gd name="connsiteY1" fmla="*/ 72705 h 1262658"/>
              <a:gd name="connsiteX2" fmla="*/ 1132927 w 1132927"/>
              <a:gd name="connsiteY2" fmla="*/ 1259752 h 1262658"/>
              <a:gd name="connsiteX3" fmla="*/ 612030 w 1132927"/>
              <a:gd name="connsiteY3" fmla="*/ 1262658 h 1262658"/>
              <a:gd name="connsiteX4" fmla="*/ 5439 w 1132927"/>
              <a:gd name="connsiteY4" fmla="*/ 787541 h 1262658"/>
              <a:gd name="connsiteX5" fmla="*/ 0 w 1132927"/>
              <a:gd name="connsiteY5" fmla="*/ 0 h 1262658"/>
              <a:gd name="connsiteX0" fmla="*/ 0 w 1132927"/>
              <a:gd name="connsiteY0" fmla="*/ 0 h 1262658"/>
              <a:gd name="connsiteX1" fmla="*/ 118058 w 1132927"/>
              <a:gd name="connsiteY1" fmla="*/ 85405 h 1262658"/>
              <a:gd name="connsiteX2" fmla="*/ 1132927 w 1132927"/>
              <a:gd name="connsiteY2" fmla="*/ 1259752 h 1262658"/>
              <a:gd name="connsiteX3" fmla="*/ 612030 w 1132927"/>
              <a:gd name="connsiteY3" fmla="*/ 1262658 h 1262658"/>
              <a:gd name="connsiteX4" fmla="*/ 5439 w 1132927"/>
              <a:gd name="connsiteY4" fmla="*/ 787541 h 1262658"/>
              <a:gd name="connsiteX5" fmla="*/ 0 w 1132927"/>
              <a:gd name="connsiteY5" fmla="*/ 0 h 1262658"/>
              <a:gd name="connsiteX0" fmla="*/ 0 w 1136102"/>
              <a:gd name="connsiteY0" fmla="*/ 0 h 1249958"/>
              <a:gd name="connsiteX1" fmla="*/ 121233 w 1136102"/>
              <a:gd name="connsiteY1" fmla="*/ 72705 h 1249958"/>
              <a:gd name="connsiteX2" fmla="*/ 1136102 w 1136102"/>
              <a:gd name="connsiteY2" fmla="*/ 1247052 h 1249958"/>
              <a:gd name="connsiteX3" fmla="*/ 615205 w 1136102"/>
              <a:gd name="connsiteY3" fmla="*/ 1249958 h 1249958"/>
              <a:gd name="connsiteX4" fmla="*/ 8614 w 1136102"/>
              <a:gd name="connsiteY4" fmla="*/ 774841 h 1249958"/>
              <a:gd name="connsiteX5" fmla="*/ 0 w 1136102"/>
              <a:gd name="connsiteY5" fmla="*/ 0 h 1249958"/>
              <a:gd name="connsiteX0" fmla="*/ 0 w 1132927"/>
              <a:gd name="connsiteY0" fmla="*/ 0 h 1256308"/>
              <a:gd name="connsiteX1" fmla="*/ 118058 w 1132927"/>
              <a:gd name="connsiteY1" fmla="*/ 79055 h 1256308"/>
              <a:gd name="connsiteX2" fmla="*/ 1132927 w 1132927"/>
              <a:gd name="connsiteY2" fmla="*/ 1253402 h 1256308"/>
              <a:gd name="connsiteX3" fmla="*/ 612030 w 1132927"/>
              <a:gd name="connsiteY3" fmla="*/ 1256308 h 1256308"/>
              <a:gd name="connsiteX4" fmla="*/ 5439 w 1132927"/>
              <a:gd name="connsiteY4" fmla="*/ 781191 h 1256308"/>
              <a:gd name="connsiteX5" fmla="*/ 0 w 1132927"/>
              <a:gd name="connsiteY5" fmla="*/ 0 h 1256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927" h="1256308">
                <a:moveTo>
                  <a:pt x="0" y="0"/>
                </a:moveTo>
                <a:lnTo>
                  <a:pt x="118058" y="79055"/>
                </a:lnTo>
                <a:cubicBezTo>
                  <a:pt x="289729" y="270141"/>
                  <a:pt x="927035" y="1022529"/>
                  <a:pt x="1132927" y="1253402"/>
                </a:cubicBezTo>
                <a:lnTo>
                  <a:pt x="612030" y="1256308"/>
                </a:lnTo>
                <a:cubicBezTo>
                  <a:pt x="679742" y="938843"/>
                  <a:pt x="292277" y="705064"/>
                  <a:pt x="5439" y="781191"/>
                </a:cubicBezTo>
                <a:cubicBezTo>
                  <a:pt x="3680" y="518691"/>
                  <a:pt x="1892" y="262526"/>
                  <a:pt x="0" y="0"/>
                </a:cubicBezTo>
                <a:close/>
              </a:path>
            </a:pathLst>
          </a:cu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6" name="Freeform 65"/>
          <p:cNvSpPr>
            <a:spLocks/>
          </p:cNvSpPr>
          <p:nvPr/>
        </p:nvSpPr>
        <p:spPr bwMode="auto">
          <a:xfrm>
            <a:off x="1255712" y="1827385"/>
            <a:ext cx="9675672" cy="3366914"/>
          </a:xfrm>
          <a:custGeom>
            <a:avLst/>
            <a:gdLst/>
            <a:ahLst/>
            <a:cxnLst/>
            <a:rect l="l" t="t" r="r" b="b"/>
            <a:pathLst>
              <a:path w="9675672" h="4802414">
                <a:moveTo>
                  <a:pt x="652941" y="0"/>
                </a:moveTo>
                <a:lnTo>
                  <a:pt x="8956918" y="0"/>
                </a:lnTo>
                <a:cubicBezTo>
                  <a:pt x="8996866" y="239961"/>
                  <a:pt x="9430767" y="478803"/>
                  <a:pt x="9633360" y="495563"/>
                </a:cubicBezTo>
                <a:cubicBezTo>
                  <a:pt x="9640202" y="1933973"/>
                  <a:pt x="9667388" y="3364742"/>
                  <a:pt x="9675672" y="4802414"/>
                </a:cubicBezTo>
                <a:lnTo>
                  <a:pt x="17820" y="4802414"/>
                </a:lnTo>
                <a:cubicBezTo>
                  <a:pt x="24758" y="3790656"/>
                  <a:pt x="-16354" y="1298643"/>
                  <a:pt x="7551" y="566242"/>
                </a:cubicBezTo>
                <a:cubicBezTo>
                  <a:pt x="431628" y="512687"/>
                  <a:pt x="612570" y="327420"/>
                  <a:pt x="65294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7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315615" y="1914879"/>
            <a:ext cx="9547705" cy="3171471"/>
          </a:xfrm>
          <a:custGeom>
            <a:avLst/>
            <a:gdLst>
              <a:gd name="connsiteX0" fmla="*/ 650308 w 9555325"/>
              <a:gd name="connsiteY0" fmla="*/ 0 h 4638481"/>
              <a:gd name="connsiteX1" fmla="*/ 8849738 w 9555325"/>
              <a:gd name="connsiteY1" fmla="*/ 0 h 4638481"/>
              <a:gd name="connsiteX2" fmla="*/ 9517225 w 9555325"/>
              <a:gd name="connsiteY2" fmla="*/ 492179 h 4638481"/>
              <a:gd name="connsiteX3" fmla="*/ 9555325 w 9555325"/>
              <a:gd name="connsiteY3" fmla="*/ 3489265 h 4638481"/>
              <a:gd name="connsiteX4" fmla="*/ 9323528 w 9555325"/>
              <a:gd name="connsiteY4" fmla="*/ 3999732 h 4638481"/>
              <a:gd name="connsiteX5" fmla="*/ 9257247 w 9555325"/>
              <a:gd name="connsiteY5" fmla="*/ 3818831 h 4638481"/>
              <a:gd name="connsiteX6" fmla="*/ 8857627 w 9555325"/>
              <a:gd name="connsiteY6" fmla="*/ 4294672 h 4638481"/>
              <a:gd name="connsiteX7" fmla="*/ 8212559 w 9555325"/>
              <a:gd name="connsiteY7" fmla="*/ 4152775 h 4638481"/>
              <a:gd name="connsiteX8" fmla="*/ 8411811 w 9555325"/>
              <a:gd name="connsiteY8" fmla="*/ 4638481 h 4638481"/>
              <a:gd name="connsiteX9" fmla="*/ 1128444 w 9555325"/>
              <a:gd name="connsiteY9" fmla="*/ 4638481 h 4638481"/>
              <a:gd name="connsiteX10" fmla="*/ 1332334 w 9555325"/>
              <a:gd name="connsiteY10" fmla="*/ 4136900 h 4638481"/>
              <a:gd name="connsiteX11" fmla="*/ 703644 w 9555325"/>
              <a:gd name="connsiteY11" fmla="*/ 4278797 h 4638481"/>
              <a:gd name="connsiteX12" fmla="*/ 314171 w 9555325"/>
              <a:gd name="connsiteY12" fmla="*/ 3802956 h 4638481"/>
              <a:gd name="connsiteX13" fmla="*/ 249572 w 9555325"/>
              <a:gd name="connsiteY13" fmla="*/ 3983857 h 4638481"/>
              <a:gd name="connsiteX14" fmla="*/ 0 w 9555325"/>
              <a:gd name="connsiteY14" fmla="*/ 3792938 h 4638481"/>
              <a:gd name="connsiteX15" fmla="*/ 0 w 9555325"/>
              <a:gd name="connsiteY15" fmla="*/ 570289 h 4638481"/>
              <a:gd name="connsiteX16" fmla="*/ 650308 w 955532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89265 h 4638481"/>
              <a:gd name="connsiteX4" fmla="*/ 9323528 w 9547705"/>
              <a:gd name="connsiteY4" fmla="*/ 3999732 h 4638481"/>
              <a:gd name="connsiteX5" fmla="*/ 9257247 w 9547705"/>
              <a:gd name="connsiteY5" fmla="*/ 3818831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32465"/>
              <a:gd name="connsiteY0" fmla="*/ 0 h 4638481"/>
              <a:gd name="connsiteX1" fmla="*/ 8849738 w 9532465"/>
              <a:gd name="connsiteY1" fmla="*/ 0 h 4638481"/>
              <a:gd name="connsiteX2" fmla="*/ 9517225 w 9532465"/>
              <a:gd name="connsiteY2" fmla="*/ 492179 h 4638481"/>
              <a:gd name="connsiteX3" fmla="*/ 9532465 w 9532465"/>
              <a:gd name="connsiteY3" fmla="*/ 3489265 h 4638481"/>
              <a:gd name="connsiteX4" fmla="*/ 9323528 w 9532465"/>
              <a:gd name="connsiteY4" fmla="*/ 3999732 h 4638481"/>
              <a:gd name="connsiteX5" fmla="*/ 9257247 w 9532465"/>
              <a:gd name="connsiteY5" fmla="*/ 3818831 h 4638481"/>
              <a:gd name="connsiteX6" fmla="*/ 8857627 w 9532465"/>
              <a:gd name="connsiteY6" fmla="*/ 4294672 h 4638481"/>
              <a:gd name="connsiteX7" fmla="*/ 8212559 w 9532465"/>
              <a:gd name="connsiteY7" fmla="*/ 4152775 h 4638481"/>
              <a:gd name="connsiteX8" fmla="*/ 8411811 w 9532465"/>
              <a:gd name="connsiteY8" fmla="*/ 4638481 h 4638481"/>
              <a:gd name="connsiteX9" fmla="*/ 1128444 w 9532465"/>
              <a:gd name="connsiteY9" fmla="*/ 4638481 h 4638481"/>
              <a:gd name="connsiteX10" fmla="*/ 1332334 w 9532465"/>
              <a:gd name="connsiteY10" fmla="*/ 4136900 h 4638481"/>
              <a:gd name="connsiteX11" fmla="*/ 703644 w 9532465"/>
              <a:gd name="connsiteY11" fmla="*/ 4278797 h 4638481"/>
              <a:gd name="connsiteX12" fmla="*/ 314171 w 9532465"/>
              <a:gd name="connsiteY12" fmla="*/ 3802956 h 4638481"/>
              <a:gd name="connsiteX13" fmla="*/ 249572 w 9532465"/>
              <a:gd name="connsiteY13" fmla="*/ 3983857 h 4638481"/>
              <a:gd name="connsiteX14" fmla="*/ 0 w 9532465"/>
              <a:gd name="connsiteY14" fmla="*/ 3792938 h 4638481"/>
              <a:gd name="connsiteX15" fmla="*/ 0 w 9532465"/>
              <a:gd name="connsiteY15" fmla="*/ 570289 h 4638481"/>
              <a:gd name="connsiteX16" fmla="*/ 650308 w 9532465"/>
              <a:gd name="connsiteY16" fmla="*/ 0 h 4638481"/>
              <a:gd name="connsiteX0" fmla="*/ 650308 w 9532465"/>
              <a:gd name="connsiteY0" fmla="*/ 0 h 4638481"/>
              <a:gd name="connsiteX1" fmla="*/ 8849738 w 9532465"/>
              <a:gd name="connsiteY1" fmla="*/ 0 h 4638481"/>
              <a:gd name="connsiteX2" fmla="*/ 9517225 w 9532465"/>
              <a:gd name="connsiteY2" fmla="*/ 492179 h 4638481"/>
              <a:gd name="connsiteX3" fmla="*/ 9532465 w 9532465"/>
              <a:gd name="connsiteY3" fmla="*/ 3489265 h 4638481"/>
              <a:gd name="connsiteX4" fmla="*/ 9323528 w 9532465"/>
              <a:gd name="connsiteY4" fmla="*/ 3999732 h 4638481"/>
              <a:gd name="connsiteX5" fmla="*/ 9257247 w 9532465"/>
              <a:gd name="connsiteY5" fmla="*/ 3818831 h 4638481"/>
              <a:gd name="connsiteX6" fmla="*/ 8857627 w 9532465"/>
              <a:gd name="connsiteY6" fmla="*/ 4294672 h 4638481"/>
              <a:gd name="connsiteX7" fmla="*/ 8212559 w 9532465"/>
              <a:gd name="connsiteY7" fmla="*/ 4152775 h 4638481"/>
              <a:gd name="connsiteX8" fmla="*/ 8411811 w 9532465"/>
              <a:gd name="connsiteY8" fmla="*/ 4638481 h 4638481"/>
              <a:gd name="connsiteX9" fmla="*/ 1128444 w 9532465"/>
              <a:gd name="connsiteY9" fmla="*/ 4638481 h 4638481"/>
              <a:gd name="connsiteX10" fmla="*/ 1332334 w 9532465"/>
              <a:gd name="connsiteY10" fmla="*/ 4136900 h 4638481"/>
              <a:gd name="connsiteX11" fmla="*/ 703644 w 9532465"/>
              <a:gd name="connsiteY11" fmla="*/ 4278797 h 4638481"/>
              <a:gd name="connsiteX12" fmla="*/ 314171 w 9532465"/>
              <a:gd name="connsiteY12" fmla="*/ 3802956 h 4638481"/>
              <a:gd name="connsiteX13" fmla="*/ 249572 w 9532465"/>
              <a:gd name="connsiteY13" fmla="*/ 3983857 h 4638481"/>
              <a:gd name="connsiteX14" fmla="*/ 0 w 9532465"/>
              <a:gd name="connsiteY14" fmla="*/ 3792938 h 4638481"/>
              <a:gd name="connsiteX15" fmla="*/ 0 w 9532465"/>
              <a:gd name="connsiteY15" fmla="*/ 570289 h 4638481"/>
              <a:gd name="connsiteX16" fmla="*/ 650308 w 9532465"/>
              <a:gd name="connsiteY16" fmla="*/ 0 h 4638481"/>
              <a:gd name="connsiteX0" fmla="*/ 650308 w 9524845"/>
              <a:gd name="connsiteY0" fmla="*/ 0 h 4638481"/>
              <a:gd name="connsiteX1" fmla="*/ 8849738 w 9524845"/>
              <a:gd name="connsiteY1" fmla="*/ 0 h 4638481"/>
              <a:gd name="connsiteX2" fmla="*/ 9517225 w 9524845"/>
              <a:gd name="connsiteY2" fmla="*/ 492179 h 4638481"/>
              <a:gd name="connsiteX3" fmla="*/ 9524845 w 9524845"/>
              <a:gd name="connsiteY3" fmla="*/ 3500410 h 4638481"/>
              <a:gd name="connsiteX4" fmla="*/ 9323528 w 9524845"/>
              <a:gd name="connsiteY4" fmla="*/ 3999732 h 4638481"/>
              <a:gd name="connsiteX5" fmla="*/ 9257247 w 9524845"/>
              <a:gd name="connsiteY5" fmla="*/ 3818831 h 4638481"/>
              <a:gd name="connsiteX6" fmla="*/ 8857627 w 9524845"/>
              <a:gd name="connsiteY6" fmla="*/ 4294672 h 4638481"/>
              <a:gd name="connsiteX7" fmla="*/ 8212559 w 9524845"/>
              <a:gd name="connsiteY7" fmla="*/ 4152775 h 4638481"/>
              <a:gd name="connsiteX8" fmla="*/ 8411811 w 9524845"/>
              <a:gd name="connsiteY8" fmla="*/ 4638481 h 4638481"/>
              <a:gd name="connsiteX9" fmla="*/ 1128444 w 9524845"/>
              <a:gd name="connsiteY9" fmla="*/ 4638481 h 4638481"/>
              <a:gd name="connsiteX10" fmla="*/ 1332334 w 9524845"/>
              <a:gd name="connsiteY10" fmla="*/ 4136900 h 4638481"/>
              <a:gd name="connsiteX11" fmla="*/ 703644 w 9524845"/>
              <a:gd name="connsiteY11" fmla="*/ 4278797 h 4638481"/>
              <a:gd name="connsiteX12" fmla="*/ 314171 w 9524845"/>
              <a:gd name="connsiteY12" fmla="*/ 3802956 h 4638481"/>
              <a:gd name="connsiteX13" fmla="*/ 249572 w 9524845"/>
              <a:gd name="connsiteY13" fmla="*/ 3983857 h 4638481"/>
              <a:gd name="connsiteX14" fmla="*/ 0 w 9524845"/>
              <a:gd name="connsiteY14" fmla="*/ 3792938 h 4638481"/>
              <a:gd name="connsiteX15" fmla="*/ 0 w 9524845"/>
              <a:gd name="connsiteY15" fmla="*/ 570289 h 4638481"/>
              <a:gd name="connsiteX16" fmla="*/ 650308 w 9524845"/>
              <a:gd name="connsiteY16" fmla="*/ 0 h 4638481"/>
              <a:gd name="connsiteX0" fmla="*/ 650308 w 9517225"/>
              <a:gd name="connsiteY0" fmla="*/ 0 h 4638481"/>
              <a:gd name="connsiteX1" fmla="*/ 8849738 w 9517225"/>
              <a:gd name="connsiteY1" fmla="*/ 0 h 4638481"/>
              <a:gd name="connsiteX2" fmla="*/ 9517225 w 9517225"/>
              <a:gd name="connsiteY2" fmla="*/ 492179 h 4638481"/>
              <a:gd name="connsiteX3" fmla="*/ 9517225 w 9517225"/>
              <a:gd name="connsiteY3" fmla="*/ 3500410 h 4638481"/>
              <a:gd name="connsiteX4" fmla="*/ 9323528 w 9517225"/>
              <a:gd name="connsiteY4" fmla="*/ 3999732 h 4638481"/>
              <a:gd name="connsiteX5" fmla="*/ 9257247 w 9517225"/>
              <a:gd name="connsiteY5" fmla="*/ 3818831 h 4638481"/>
              <a:gd name="connsiteX6" fmla="*/ 8857627 w 9517225"/>
              <a:gd name="connsiteY6" fmla="*/ 4294672 h 4638481"/>
              <a:gd name="connsiteX7" fmla="*/ 8212559 w 9517225"/>
              <a:gd name="connsiteY7" fmla="*/ 4152775 h 4638481"/>
              <a:gd name="connsiteX8" fmla="*/ 8411811 w 9517225"/>
              <a:gd name="connsiteY8" fmla="*/ 4638481 h 4638481"/>
              <a:gd name="connsiteX9" fmla="*/ 1128444 w 9517225"/>
              <a:gd name="connsiteY9" fmla="*/ 4638481 h 4638481"/>
              <a:gd name="connsiteX10" fmla="*/ 1332334 w 9517225"/>
              <a:gd name="connsiteY10" fmla="*/ 4136900 h 4638481"/>
              <a:gd name="connsiteX11" fmla="*/ 703644 w 9517225"/>
              <a:gd name="connsiteY11" fmla="*/ 4278797 h 4638481"/>
              <a:gd name="connsiteX12" fmla="*/ 314171 w 9517225"/>
              <a:gd name="connsiteY12" fmla="*/ 3802956 h 4638481"/>
              <a:gd name="connsiteX13" fmla="*/ 249572 w 9517225"/>
              <a:gd name="connsiteY13" fmla="*/ 3983857 h 4638481"/>
              <a:gd name="connsiteX14" fmla="*/ 0 w 9517225"/>
              <a:gd name="connsiteY14" fmla="*/ 3792938 h 4638481"/>
              <a:gd name="connsiteX15" fmla="*/ 0 w 9517225"/>
              <a:gd name="connsiteY15" fmla="*/ 570289 h 4638481"/>
              <a:gd name="connsiteX16" fmla="*/ 650308 w 951722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23528 w 9547705"/>
              <a:gd name="connsiteY4" fmla="*/ 3999732 h 4638481"/>
              <a:gd name="connsiteX5" fmla="*/ 9257247 w 9547705"/>
              <a:gd name="connsiteY5" fmla="*/ 3818831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23528 w 9547705"/>
              <a:gd name="connsiteY4" fmla="*/ 3999732 h 4638481"/>
              <a:gd name="connsiteX5" fmla="*/ 9257247 w 9547705"/>
              <a:gd name="connsiteY5" fmla="*/ 3818831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23528 w 9547705"/>
              <a:gd name="connsiteY4" fmla="*/ 3999732 h 4638481"/>
              <a:gd name="connsiteX5" fmla="*/ 9257247 w 9547705"/>
              <a:gd name="connsiteY5" fmla="*/ 3818831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23528 w 9547705"/>
              <a:gd name="connsiteY4" fmla="*/ 3999732 h 4638481"/>
              <a:gd name="connsiteX5" fmla="*/ 9242007 w 9547705"/>
              <a:gd name="connsiteY5" fmla="*/ 3462199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23528 w 9547705"/>
              <a:gd name="connsiteY4" fmla="*/ 3743403 h 4638481"/>
              <a:gd name="connsiteX5" fmla="*/ 9242007 w 9547705"/>
              <a:gd name="connsiteY5" fmla="*/ 3462199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23528 w 9547705"/>
              <a:gd name="connsiteY4" fmla="*/ 3743403 h 4638481"/>
              <a:gd name="connsiteX5" fmla="*/ 9272487 w 9547705"/>
              <a:gd name="connsiteY5" fmla="*/ 3451054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49790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80487 w 9547705"/>
              <a:gd name="connsiteY6" fmla="*/ 4138645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80487 w 9547705"/>
              <a:gd name="connsiteY6" fmla="*/ 4138645 h 4638481"/>
              <a:gd name="connsiteX7" fmla="*/ 8258279 w 9547705"/>
              <a:gd name="connsiteY7" fmla="*/ 3963314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80487 w 9547705"/>
              <a:gd name="connsiteY6" fmla="*/ 4138645 h 4638481"/>
              <a:gd name="connsiteX7" fmla="*/ 8258279 w 9547705"/>
              <a:gd name="connsiteY7" fmla="*/ 3963314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80487 w 9547705"/>
              <a:gd name="connsiteY6" fmla="*/ 4138645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380583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298931 w 9547705"/>
              <a:gd name="connsiteY12" fmla="*/ 3390600 h 4638481"/>
              <a:gd name="connsiteX13" fmla="*/ 249572 w 9547705"/>
              <a:gd name="connsiteY13" fmla="*/ 3983857 h 4638481"/>
              <a:gd name="connsiteX14" fmla="*/ 0 w 9547705"/>
              <a:gd name="connsiteY14" fmla="*/ 3380583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298931 w 9547705"/>
              <a:gd name="connsiteY12" fmla="*/ 3390600 h 4638481"/>
              <a:gd name="connsiteX13" fmla="*/ 234332 w 9547705"/>
              <a:gd name="connsiteY13" fmla="*/ 3671805 h 4638481"/>
              <a:gd name="connsiteX14" fmla="*/ 0 w 9547705"/>
              <a:gd name="connsiteY14" fmla="*/ 3380583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089336 h 4638481"/>
              <a:gd name="connsiteX12" fmla="*/ 298931 w 9547705"/>
              <a:gd name="connsiteY12" fmla="*/ 3390600 h 4638481"/>
              <a:gd name="connsiteX13" fmla="*/ 234332 w 9547705"/>
              <a:gd name="connsiteY13" fmla="*/ 3671805 h 4638481"/>
              <a:gd name="connsiteX14" fmla="*/ 0 w 9547705"/>
              <a:gd name="connsiteY14" fmla="*/ 3380583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24714 w 9547705"/>
              <a:gd name="connsiteY10" fmla="*/ 3936295 h 4638481"/>
              <a:gd name="connsiteX11" fmla="*/ 703644 w 9547705"/>
              <a:gd name="connsiteY11" fmla="*/ 4089336 h 4638481"/>
              <a:gd name="connsiteX12" fmla="*/ 298931 w 9547705"/>
              <a:gd name="connsiteY12" fmla="*/ 3390600 h 4638481"/>
              <a:gd name="connsiteX13" fmla="*/ 234332 w 9547705"/>
              <a:gd name="connsiteY13" fmla="*/ 3671805 h 4638481"/>
              <a:gd name="connsiteX14" fmla="*/ 0 w 9547705"/>
              <a:gd name="connsiteY14" fmla="*/ 3380583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47574 w 9547705"/>
              <a:gd name="connsiteY10" fmla="*/ 3891716 h 4638481"/>
              <a:gd name="connsiteX11" fmla="*/ 703644 w 9547705"/>
              <a:gd name="connsiteY11" fmla="*/ 4089336 h 4638481"/>
              <a:gd name="connsiteX12" fmla="*/ 298931 w 9547705"/>
              <a:gd name="connsiteY12" fmla="*/ 3390600 h 4638481"/>
              <a:gd name="connsiteX13" fmla="*/ 234332 w 9547705"/>
              <a:gd name="connsiteY13" fmla="*/ 3671805 h 4638481"/>
              <a:gd name="connsiteX14" fmla="*/ 0 w 9547705"/>
              <a:gd name="connsiteY14" fmla="*/ 3380583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3914006 h 4638481"/>
              <a:gd name="connsiteX11" fmla="*/ 703644 w 9547705"/>
              <a:gd name="connsiteY11" fmla="*/ 4089336 h 4638481"/>
              <a:gd name="connsiteX12" fmla="*/ 298931 w 9547705"/>
              <a:gd name="connsiteY12" fmla="*/ 3390600 h 4638481"/>
              <a:gd name="connsiteX13" fmla="*/ 234332 w 9547705"/>
              <a:gd name="connsiteY13" fmla="*/ 3671805 h 4638481"/>
              <a:gd name="connsiteX14" fmla="*/ 0 w 9547705"/>
              <a:gd name="connsiteY14" fmla="*/ 3380583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547705" h="4638481">
                <a:moveTo>
                  <a:pt x="650308" y="0"/>
                </a:moveTo>
                <a:lnTo>
                  <a:pt x="8849738" y="0"/>
                </a:lnTo>
                <a:cubicBezTo>
                  <a:pt x="8935848" y="228854"/>
                  <a:pt x="9150331" y="417824"/>
                  <a:pt x="9517225" y="492179"/>
                </a:cubicBezTo>
                <a:lnTo>
                  <a:pt x="9547705" y="3478120"/>
                </a:lnTo>
                <a:cubicBezTo>
                  <a:pt x="9480203" y="3522209"/>
                  <a:pt x="9400772" y="3661129"/>
                  <a:pt x="9338768" y="3721114"/>
                </a:cubicBezTo>
                <a:lnTo>
                  <a:pt x="9272487" y="3451054"/>
                </a:lnTo>
                <a:cubicBezTo>
                  <a:pt x="9067371" y="3613900"/>
                  <a:pt x="8945205" y="3954545"/>
                  <a:pt x="8857627" y="4127500"/>
                </a:cubicBezTo>
                <a:cubicBezTo>
                  <a:pt x="8681319" y="4037653"/>
                  <a:pt x="8442841" y="3990182"/>
                  <a:pt x="8235419" y="3974459"/>
                </a:cubicBezTo>
                <a:cubicBezTo>
                  <a:pt x="8268338" y="4186322"/>
                  <a:pt x="8331516" y="4508578"/>
                  <a:pt x="8411811" y="4638481"/>
                </a:cubicBezTo>
                <a:lnTo>
                  <a:pt x="1128444" y="4638481"/>
                </a:lnTo>
                <a:cubicBezTo>
                  <a:pt x="1210679" y="4506349"/>
                  <a:pt x="1283466" y="4111382"/>
                  <a:pt x="1332334" y="3914006"/>
                </a:cubicBezTo>
                <a:cubicBezTo>
                  <a:pt x="1130179" y="3929729"/>
                  <a:pt x="875476" y="3999489"/>
                  <a:pt x="703644" y="4089336"/>
                </a:cubicBezTo>
                <a:cubicBezTo>
                  <a:pt x="618290" y="3916381"/>
                  <a:pt x="498839" y="3553446"/>
                  <a:pt x="298931" y="3390600"/>
                </a:cubicBezTo>
                <a:lnTo>
                  <a:pt x="234332" y="3671805"/>
                </a:lnTo>
                <a:cubicBezTo>
                  <a:pt x="155781" y="3593830"/>
                  <a:pt x="88868" y="3432830"/>
                  <a:pt x="0" y="3380583"/>
                </a:cubicBezTo>
                <a:lnTo>
                  <a:pt x="0" y="570289"/>
                </a:lnTo>
                <a:cubicBezTo>
                  <a:pt x="434266" y="535567"/>
                  <a:pt x="600379" y="266359"/>
                  <a:pt x="650308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none" tIns="64008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9" name="Freeform 68"/>
          <p:cNvSpPr/>
          <p:nvPr/>
        </p:nvSpPr>
        <p:spPr>
          <a:xfrm>
            <a:off x="9634538" y="4279106"/>
            <a:ext cx="1390650" cy="1059656"/>
          </a:xfrm>
          <a:custGeom>
            <a:avLst/>
            <a:gdLst>
              <a:gd name="connsiteX0" fmla="*/ 1366837 w 1381125"/>
              <a:gd name="connsiteY0" fmla="*/ 0 h 1085850"/>
              <a:gd name="connsiteX1" fmla="*/ 981075 w 1381125"/>
              <a:gd name="connsiteY1" fmla="*/ 309562 h 1085850"/>
              <a:gd name="connsiteX2" fmla="*/ 919162 w 1381125"/>
              <a:gd name="connsiteY2" fmla="*/ 114300 h 1085850"/>
              <a:gd name="connsiteX3" fmla="*/ 576262 w 1381125"/>
              <a:gd name="connsiteY3" fmla="*/ 566737 h 1085850"/>
              <a:gd name="connsiteX4" fmla="*/ 0 w 1381125"/>
              <a:gd name="connsiteY4" fmla="*/ 428625 h 1085850"/>
              <a:gd name="connsiteX5" fmla="*/ 400050 w 1381125"/>
              <a:gd name="connsiteY5" fmla="*/ 1085850 h 1085850"/>
              <a:gd name="connsiteX6" fmla="*/ 1381125 w 1381125"/>
              <a:gd name="connsiteY6" fmla="*/ 1023937 h 1085850"/>
              <a:gd name="connsiteX7" fmla="*/ 1366837 w 1381125"/>
              <a:gd name="connsiteY7" fmla="*/ 0 h 1085850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57212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7340 w 1384009"/>
              <a:gd name="connsiteY0" fmla="*/ 0 h 1069182"/>
              <a:gd name="connsiteX1" fmla="*/ 983959 w 1384009"/>
              <a:gd name="connsiteY1" fmla="*/ 292894 h 1069182"/>
              <a:gd name="connsiteX2" fmla="*/ 922046 w 1384009"/>
              <a:gd name="connsiteY2" fmla="*/ 97632 h 1069182"/>
              <a:gd name="connsiteX3" fmla="*/ 579146 w 1384009"/>
              <a:gd name="connsiteY3" fmla="*/ 540544 h 1069182"/>
              <a:gd name="connsiteX4" fmla="*/ 2884 w 1384009"/>
              <a:gd name="connsiteY4" fmla="*/ 411957 h 1069182"/>
              <a:gd name="connsiteX5" fmla="*/ 402934 w 1384009"/>
              <a:gd name="connsiteY5" fmla="*/ 1069182 h 1069182"/>
              <a:gd name="connsiteX6" fmla="*/ 1384009 w 1384009"/>
              <a:gd name="connsiteY6" fmla="*/ 1007269 h 1069182"/>
              <a:gd name="connsiteX7" fmla="*/ 1367340 w 1384009"/>
              <a:gd name="connsiteY7" fmla="*/ 0 h 1069182"/>
              <a:gd name="connsiteX0" fmla="*/ 1367340 w 1384009"/>
              <a:gd name="connsiteY0" fmla="*/ 0 h 1069182"/>
              <a:gd name="connsiteX1" fmla="*/ 983959 w 1384009"/>
              <a:gd name="connsiteY1" fmla="*/ 292894 h 1069182"/>
              <a:gd name="connsiteX2" fmla="*/ 922046 w 1384009"/>
              <a:gd name="connsiteY2" fmla="*/ 97632 h 1069182"/>
              <a:gd name="connsiteX3" fmla="*/ 579146 w 1384009"/>
              <a:gd name="connsiteY3" fmla="*/ 540544 h 1069182"/>
              <a:gd name="connsiteX4" fmla="*/ 2884 w 1384009"/>
              <a:gd name="connsiteY4" fmla="*/ 411957 h 1069182"/>
              <a:gd name="connsiteX5" fmla="*/ 402934 w 1384009"/>
              <a:gd name="connsiteY5" fmla="*/ 1069182 h 1069182"/>
              <a:gd name="connsiteX6" fmla="*/ 1384009 w 1384009"/>
              <a:gd name="connsiteY6" fmla="*/ 1007269 h 1069182"/>
              <a:gd name="connsiteX7" fmla="*/ 1367340 w 1384009"/>
              <a:gd name="connsiteY7" fmla="*/ 0 h 1069182"/>
              <a:gd name="connsiteX0" fmla="*/ 1367340 w 1384009"/>
              <a:gd name="connsiteY0" fmla="*/ 0 h 1069182"/>
              <a:gd name="connsiteX1" fmla="*/ 983959 w 1384009"/>
              <a:gd name="connsiteY1" fmla="*/ 292894 h 1069182"/>
              <a:gd name="connsiteX2" fmla="*/ 914902 w 1384009"/>
              <a:gd name="connsiteY2" fmla="*/ 97632 h 1069182"/>
              <a:gd name="connsiteX3" fmla="*/ 579146 w 1384009"/>
              <a:gd name="connsiteY3" fmla="*/ 540544 h 1069182"/>
              <a:gd name="connsiteX4" fmla="*/ 2884 w 1384009"/>
              <a:gd name="connsiteY4" fmla="*/ 411957 h 1069182"/>
              <a:gd name="connsiteX5" fmla="*/ 402934 w 1384009"/>
              <a:gd name="connsiteY5" fmla="*/ 1069182 h 1069182"/>
              <a:gd name="connsiteX6" fmla="*/ 1384009 w 1384009"/>
              <a:gd name="connsiteY6" fmla="*/ 1007269 h 1069182"/>
              <a:gd name="connsiteX7" fmla="*/ 1367340 w 1384009"/>
              <a:gd name="connsiteY7" fmla="*/ 0 h 1069182"/>
              <a:gd name="connsiteX0" fmla="*/ 1367070 w 1383739"/>
              <a:gd name="connsiteY0" fmla="*/ 0 h 1033463"/>
              <a:gd name="connsiteX1" fmla="*/ 983689 w 1383739"/>
              <a:gd name="connsiteY1" fmla="*/ 292894 h 1033463"/>
              <a:gd name="connsiteX2" fmla="*/ 914632 w 1383739"/>
              <a:gd name="connsiteY2" fmla="*/ 97632 h 1033463"/>
              <a:gd name="connsiteX3" fmla="*/ 578876 w 1383739"/>
              <a:gd name="connsiteY3" fmla="*/ 540544 h 1033463"/>
              <a:gd name="connsiteX4" fmla="*/ 2614 w 1383739"/>
              <a:gd name="connsiteY4" fmla="*/ 411957 h 1033463"/>
              <a:gd name="connsiteX5" fmla="*/ 426476 w 1383739"/>
              <a:gd name="connsiteY5" fmla="*/ 1033463 h 1033463"/>
              <a:gd name="connsiteX6" fmla="*/ 1383739 w 1383739"/>
              <a:gd name="connsiteY6" fmla="*/ 1007269 h 1033463"/>
              <a:gd name="connsiteX7" fmla="*/ 1367070 w 1383739"/>
              <a:gd name="connsiteY7" fmla="*/ 0 h 1033463"/>
              <a:gd name="connsiteX0" fmla="*/ 1367282 w 1383951"/>
              <a:gd name="connsiteY0" fmla="*/ 0 h 1059656"/>
              <a:gd name="connsiteX1" fmla="*/ 983901 w 1383951"/>
              <a:gd name="connsiteY1" fmla="*/ 292894 h 1059656"/>
              <a:gd name="connsiteX2" fmla="*/ 914844 w 1383951"/>
              <a:gd name="connsiteY2" fmla="*/ 97632 h 1059656"/>
              <a:gd name="connsiteX3" fmla="*/ 579088 w 1383951"/>
              <a:gd name="connsiteY3" fmla="*/ 540544 h 1059656"/>
              <a:gd name="connsiteX4" fmla="*/ 2826 w 1383951"/>
              <a:gd name="connsiteY4" fmla="*/ 411957 h 1059656"/>
              <a:gd name="connsiteX5" fmla="*/ 407638 w 1383951"/>
              <a:gd name="connsiteY5" fmla="*/ 1059656 h 1059656"/>
              <a:gd name="connsiteX6" fmla="*/ 1383951 w 1383951"/>
              <a:gd name="connsiteY6" fmla="*/ 1007269 h 1059656"/>
              <a:gd name="connsiteX7" fmla="*/ 1367282 w 1383951"/>
              <a:gd name="connsiteY7" fmla="*/ 0 h 1059656"/>
              <a:gd name="connsiteX0" fmla="*/ 1364456 w 1381125"/>
              <a:gd name="connsiteY0" fmla="*/ 0 h 1059656"/>
              <a:gd name="connsiteX1" fmla="*/ 981075 w 1381125"/>
              <a:gd name="connsiteY1" fmla="*/ 292894 h 1059656"/>
              <a:gd name="connsiteX2" fmla="*/ 912018 w 1381125"/>
              <a:gd name="connsiteY2" fmla="*/ 97632 h 1059656"/>
              <a:gd name="connsiteX3" fmla="*/ 576262 w 1381125"/>
              <a:gd name="connsiteY3" fmla="*/ 540544 h 1059656"/>
              <a:gd name="connsiteX4" fmla="*/ 0 w 1381125"/>
              <a:gd name="connsiteY4" fmla="*/ 411957 h 1059656"/>
              <a:gd name="connsiteX5" fmla="*/ 404812 w 1381125"/>
              <a:gd name="connsiteY5" fmla="*/ 1059656 h 1059656"/>
              <a:gd name="connsiteX6" fmla="*/ 1381125 w 1381125"/>
              <a:gd name="connsiteY6" fmla="*/ 1007269 h 1059656"/>
              <a:gd name="connsiteX7" fmla="*/ 1364456 w 1381125"/>
              <a:gd name="connsiteY7" fmla="*/ 0 h 1059656"/>
              <a:gd name="connsiteX0" fmla="*/ 1364456 w 1381125"/>
              <a:gd name="connsiteY0" fmla="*/ 0 h 1059656"/>
              <a:gd name="connsiteX1" fmla="*/ 981075 w 1381125"/>
              <a:gd name="connsiteY1" fmla="*/ 292894 h 1059656"/>
              <a:gd name="connsiteX2" fmla="*/ 912018 w 1381125"/>
              <a:gd name="connsiteY2" fmla="*/ 97632 h 1059656"/>
              <a:gd name="connsiteX3" fmla="*/ 576262 w 1381125"/>
              <a:gd name="connsiteY3" fmla="*/ 540544 h 1059656"/>
              <a:gd name="connsiteX4" fmla="*/ 0 w 1381125"/>
              <a:gd name="connsiteY4" fmla="*/ 411957 h 1059656"/>
              <a:gd name="connsiteX5" fmla="*/ 404812 w 1381125"/>
              <a:gd name="connsiteY5" fmla="*/ 1059656 h 1059656"/>
              <a:gd name="connsiteX6" fmla="*/ 1381125 w 1381125"/>
              <a:gd name="connsiteY6" fmla="*/ 1007269 h 1059656"/>
              <a:gd name="connsiteX7" fmla="*/ 1364456 w 1381125"/>
              <a:gd name="connsiteY7" fmla="*/ 0 h 1059656"/>
              <a:gd name="connsiteX0" fmla="*/ 1373981 w 1390650"/>
              <a:gd name="connsiteY0" fmla="*/ 0 h 1059656"/>
              <a:gd name="connsiteX1" fmla="*/ 990600 w 1390650"/>
              <a:gd name="connsiteY1" fmla="*/ 292894 h 1059656"/>
              <a:gd name="connsiteX2" fmla="*/ 921543 w 1390650"/>
              <a:gd name="connsiteY2" fmla="*/ 97632 h 1059656"/>
              <a:gd name="connsiteX3" fmla="*/ 585787 w 1390650"/>
              <a:gd name="connsiteY3" fmla="*/ 540544 h 1059656"/>
              <a:gd name="connsiteX4" fmla="*/ 0 w 1390650"/>
              <a:gd name="connsiteY4" fmla="*/ 409575 h 1059656"/>
              <a:gd name="connsiteX5" fmla="*/ 414337 w 1390650"/>
              <a:gd name="connsiteY5" fmla="*/ 1059656 h 1059656"/>
              <a:gd name="connsiteX6" fmla="*/ 1390650 w 1390650"/>
              <a:gd name="connsiteY6" fmla="*/ 1007269 h 1059656"/>
              <a:gd name="connsiteX7" fmla="*/ 1373981 w 1390650"/>
              <a:gd name="connsiteY7" fmla="*/ 0 h 1059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90650" h="1059656">
                <a:moveTo>
                  <a:pt x="1373981" y="0"/>
                </a:moveTo>
                <a:cubicBezTo>
                  <a:pt x="1283493" y="47625"/>
                  <a:pt x="1072356" y="192882"/>
                  <a:pt x="990600" y="292894"/>
                </a:cubicBezTo>
                <a:cubicBezTo>
                  <a:pt x="977900" y="235744"/>
                  <a:pt x="955674" y="154782"/>
                  <a:pt x="921543" y="97632"/>
                </a:cubicBezTo>
                <a:cubicBezTo>
                  <a:pt x="854074" y="140495"/>
                  <a:pt x="677069" y="316706"/>
                  <a:pt x="585787" y="540544"/>
                </a:cubicBezTo>
                <a:cubicBezTo>
                  <a:pt x="456405" y="497682"/>
                  <a:pt x="105569" y="399256"/>
                  <a:pt x="0" y="409575"/>
                </a:cubicBezTo>
                <a:cubicBezTo>
                  <a:pt x="25400" y="567531"/>
                  <a:pt x="184150" y="960437"/>
                  <a:pt x="414337" y="1059656"/>
                </a:cubicBezTo>
                <a:lnTo>
                  <a:pt x="1390650" y="1007269"/>
                </a:lnTo>
                <a:cubicBezTo>
                  <a:pt x="1389062" y="669132"/>
                  <a:pt x="1385094" y="347662"/>
                  <a:pt x="1373981" y="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Freeform 69"/>
          <p:cNvSpPr/>
          <p:nvPr/>
        </p:nvSpPr>
        <p:spPr>
          <a:xfrm flipH="1">
            <a:off x="1197050" y="4245769"/>
            <a:ext cx="1362435" cy="1073944"/>
          </a:xfrm>
          <a:custGeom>
            <a:avLst/>
            <a:gdLst>
              <a:gd name="connsiteX0" fmla="*/ 1366837 w 1381125"/>
              <a:gd name="connsiteY0" fmla="*/ 0 h 1085850"/>
              <a:gd name="connsiteX1" fmla="*/ 981075 w 1381125"/>
              <a:gd name="connsiteY1" fmla="*/ 309562 h 1085850"/>
              <a:gd name="connsiteX2" fmla="*/ 919162 w 1381125"/>
              <a:gd name="connsiteY2" fmla="*/ 114300 h 1085850"/>
              <a:gd name="connsiteX3" fmla="*/ 576262 w 1381125"/>
              <a:gd name="connsiteY3" fmla="*/ 566737 h 1085850"/>
              <a:gd name="connsiteX4" fmla="*/ 0 w 1381125"/>
              <a:gd name="connsiteY4" fmla="*/ 428625 h 1085850"/>
              <a:gd name="connsiteX5" fmla="*/ 400050 w 1381125"/>
              <a:gd name="connsiteY5" fmla="*/ 1085850 h 1085850"/>
              <a:gd name="connsiteX6" fmla="*/ 1381125 w 1381125"/>
              <a:gd name="connsiteY6" fmla="*/ 1023937 h 1085850"/>
              <a:gd name="connsiteX7" fmla="*/ 1366837 w 1381125"/>
              <a:gd name="connsiteY7" fmla="*/ 0 h 1085850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57212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94808 w 1397803"/>
              <a:gd name="connsiteY0" fmla="*/ 0 h 1073944"/>
              <a:gd name="connsiteX1" fmla="*/ 983959 w 1397803"/>
              <a:gd name="connsiteY1" fmla="*/ 297656 h 1073944"/>
              <a:gd name="connsiteX2" fmla="*/ 922046 w 1397803"/>
              <a:gd name="connsiteY2" fmla="*/ 102394 h 1073944"/>
              <a:gd name="connsiteX3" fmla="*/ 579146 w 1397803"/>
              <a:gd name="connsiteY3" fmla="*/ 545306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9146 w 1397803"/>
              <a:gd name="connsiteY3" fmla="*/ 545306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39006 w 1397803"/>
              <a:gd name="connsiteY3" fmla="*/ 590550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86672 w 1397803"/>
              <a:gd name="connsiteY3" fmla="*/ 5881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1618 w 1397803"/>
              <a:gd name="connsiteY3" fmla="*/ 5500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1618 w 1397803"/>
              <a:gd name="connsiteY3" fmla="*/ 5500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1618 w 1397803"/>
              <a:gd name="connsiteY3" fmla="*/ 5500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432032 w 1435027"/>
              <a:gd name="connsiteY0" fmla="*/ 0 h 1073944"/>
              <a:gd name="connsiteX1" fmla="*/ 1028710 w 1435027"/>
              <a:gd name="connsiteY1" fmla="*/ 295275 h 1073944"/>
              <a:gd name="connsiteX2" fmla="*/ 959270 w 1435027"/>
              <a:gd name="connsiteY2" fmla="*/ 102394 h 1073944"/>
              <a:gd name="connsiteX3" fmla="*/ 608842 w 1435027"/>
              <a:gd name="connsiteY3" fmla="*/ 550069 h 1073944"/>
              <a:gd name="connsiteX4" fmla="*/ 2477 w 1435027"/>
              <a:gd name="connsiteY4" fmla="*/ 409575 h 1073944"/>
              <a:gd name="connsiteX5" fmla="*/ 440158 w 1435027"/>
              <a:gd name="connsiteY5" fmla="*/ 1073944 h 1073944"/>
              <a:gd name="connsiteX6" fmla="*/ 1421233 w 1435027"/>
              <a:gd name="connsiteY6" fmla="*/ 1012031 h 1073944"/>
              <a:gd name="connsiteX7" fmla="*/ 1432032 w 1435027"/>
              <a:gd name="connsiteY7" fmla="*/ 0 h 1073944"/>
              <a:gd name="connsiteX0" fmla="*/ 1429555 w 1432550"/>
              <a:gd name="connsiteY0" fmla="*/ 0 h 1073944"/>
              <a:gd name="connsiteX1" fmla="*/ 1026233 w 1432550"/>
              <a:gd name="connsiteY1" fmla="*/ 295275 h 1073944"/>
              <a:gd name="connsiteX2" fmla="*/ 956793 w 1432550"/>
              <a:gd name="connsiteY2" fmla="*/ 102394 h 1073944"/>
              <a:gd name="connsiteX3" fmla="*/ 606365 w 1432550"/>
              <a:gd name="connsiteY3" fmla="*/ 550069 h 1073944"/>
              <a:gd name="connsiteX4" fmla="*/ 0 w 1432550"/>
              <a:gd name="connsiteY4" fmla="*/ 409575 h 1073944"/>
              <a:gd name="connsiteX5" fmla="*/ 437681 w 1432550"/>
              <a:gd name="connsiteY5" fmla="*/ 1073944 h 1073944"/>
              <a:gd name="connsiteX6" fmla="*/ 1418756 w 1432550"/>
              <a:gd name="connsiteY6" fmla="*/ 1012031 h 1073944"/>
              <a:gd name="connsiteX7" fmla="*/ 1429555 w 1432550"/>
              <a:gd name="connsiteY7" fmla="*/ 0 h 1073944"/>
              <a:gd name="connsiteX0" fmla="*/ 1429555 w 1432550"/>
              <a:gd name="connsiteY0" fmla="*/ 0 h 1073944"/>
              <a:gd name="connsiteX1" fmla="*/ 1026233 w 1432550"/>
              <a:gd name="connsiteY1" fmla="*/ 295275 h 1073944"/>
              <a:gd name="connsiteX2" fmla="*/ 956793 w 1432550"/>
              <a:gd name="connsiteY2" fmla="*/ 102394 h 1073944"/>
              <a:gd name="connsiteX3" fmla="*/ 606365 w 1432550"/>
              <a:gd name="connsiteY3" fmla="*/ 550069 h 1073944"/>
              <a:gd name="connsiteX4" fmla="*/ 0 w 1432550"/>
              <a:gd name="connsiteY4" fmla="*/ 409575 h 1073944"/>
              <a:gd name="connsiteX5" fmla="*/ 437681 w 1432550"/>
              <a:gd name="connsiteY5" fmla="*/ 1073944 h 1073944"/>
              <a:gd name="connsiteX6" fmla="*/ 1418756 w 1432550"/>
              <a:gd name="connsiteY6" fmla="*/ 1012031 h 1073944"/>
              <a:gd name="connsiteX7" fmla="*/ 1429555 w 1432550"/>
              <a:gd name="connsiteY7" fmla="*/ 0 h 1073944"/>
              <a:gd name="connsiteX0" fmla="*/ 1429555 w 1435399"/>
              <a:gd name="connsiteY0" fmla="*/ 0 h 1073944"/>
              <a:gd name="connsiteX1" fmla="*/ 1026233 w 1435399"/>
              <a:gd name="connsiteY1" fmla="*/ 295275 h 1073944"/>
              <a:gd name="connsiteX2" fmla="*/ 956793 w 1435399"/>
              <a:gd name="connsiteY2" fmla="*/ 102394 h 1073944"/>
              <a:gd name="connsiteX3" fmla="*/ 606365 w 1435399"/>
              <a:gd name="connsiteY3" fmla="*/ 550069 h 1073944"/>
              <a:gd name="connsiteX4" fmla="*/ 0 w 1435399"/>
              <a:gd name="connsiteY4" fmla="*/ 409575 h 1073944"/>
              <a:gd name="connsiteX5" fmla="*/ 437681 w 1435399"/>
              <a:gd name="connsiteY5" fmla="*/ 1073944 h 1073944"/>
              <a:gd name="connsiteX6" fmla="*/ 1433809 w 1435399"/>
              <a:gd name="connsiteY6" fmla="*/ 1047749 h 1073944"/>
              <a:gd name="connsiteX7" fmla="*/ 1429555 w 1435399"/>
              <a:gd name="connsiteY7" fmla="*/ 0 h 1073944"/>
              <a:gd name="connsiteX0" fmla="*/ 1429555 w 1435399"/>
              <a:gd name="connsiteY0" fmla="*/ 0 h 1073944"/>
              <a:gd name="connsiteX1" fmla="*/ 1026233 w 1435399"/>
              <a:gd name="connsiteY1" fmla="*/ 295275 h 1073944"/>
              <a:gd name="connsiteX2" fmla="*/ 956793 w 1435399"/>
              <a:gd name="connsiteY2" fmla="*/ 102394 h 1073944"/>
              <a:gd name="connsiteX3" fmla="*/ 606365 w 1435399"/>
              <a:gd name="connsiteY3" fmla="*/ 550069 h 1073944"/>
              <a:gd name="connsiteX4" fmla="*/ 0 w 1435399"/>
              <a:gd name="connsiteY4" fmla="*/ 409575 h 1073944"/>
              <a:gd name="connsiteX5" fmla="*/ 437681 w 1435399"/>
              <a:gd name="connsiteY5" fmla="*/ 1073944 h 1073944"/>
              <a:gd name="connsiteX6" fmla="*/ 1433809 w 1435399"/>
              <a:gd name="connsiteY6" fmla="*/ 1047749 h 1073944"/>
              <a:gd name="connsiteX7" fmla="*/ 1429555 w 1435399"/>
              <a:gd name="connsiteY7" fmla="*/ 0 h 1073944"/>
              <a:gd name="connsiteX0" fmla="*/ 1429555 w 1435399"/>
              <a:gd name="connsiteY0" fmla="*/ 0 h 1073944"/>
              <a:gd name="connsiteX1" fmla="*/ 1026233 w 1435399"/>
              <a:gd name="connsiteY1" fmla="*/ 295275 h 1073944"/>
              <a:gd name="connsiteX2" fmla="*/ 956793 w 1435399"/>
              <a:gd name="connsiteY2" fmla="*/ 102394 h 1073944"/>
              <a:gd name="connsiteX3" fmla="*/ 606365 w 1435399"/>
              <a:gd name="connsiteY3" fmla="*/ 550069 h 1073944"/>
              <a:gd name="connsiteX4" fmla="*/ 0 w 1435399"/>
              <a:gd name="connsiteY4" fmla="*/ 409575 h 1073944"/>
              <a:gd name="connsiteX5" fmla="*/ 437681 w 1435399"/>
              <a:gd name="connsiteY5" fmla="*/ 1073944 h 1073944"/>
              <a:gd name="connsiteX6" fmla="*/ 1433809 w 1435399"/>
              <a:gd name="connsiteY6" fmla="*/ 1047749 h 1073944"/>
              <a:gd name="connsiteX7" fmla="*/ 1429555 w 1435399"/>
              <a:gd name="connsiteY7" fmla="*/ 0 h 1073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35399" h="1073944">
                <a:moveTo>
                  <a:pt x="1429555" y="0"/>
                </a:moveTo>
                <a:cubicBezTo>
                  <a:pt x="1339067" y="47625"/>
                  <a:pt x="1105607" y="223838"/>
                  <a:pt x="1026233" y="295275"/>
                </a:cubicBezTo>
                <a:cubicBezTo>
                  <a:pt x="1013533" y="238125"/>
                  <a:pt x="990924" y="159544"/>
                  <a:pt x="956793" y="102394"/>
                </a:cubicBezTo>
                <a:cubicBezTo>
                  <a:pt x="889324" y="145257"/>
                  <a:pt x="695138" y="304799"/>
                  <a:pt x="606365" y="550069"/>
                </a:cubicBezTo>
                <a:cubicBezTo>
                  <a:pt x="471966" y="495301"/>
                  <a:pt x="105569" y="399256"/>
                  <a:pt x="0" y="409575"/>
                </a:cubicBezTo>
                <a:cubicBezTo>
                  <a:pt x="25825" y="596106"/>
                  <a:pt x="202477" y="946150"/>
                  <a:pt x="437681" y="1073944"/>
                </a:cubicBezTo>
                <a:lnTo>
                  <a:pt x="1433809" y="1047749"/>
                </a:lnTo>
                <a:cubicBezTo>
                  <a:pt x="1432221" y="709612"/>
                  <a:pt x="1440668" y="347662"/>
                  <a:pt x="1429555" y="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1" name="Group 70"/>
          <p:cNvGrpSpPr/>
          <p:nvPr/>
        </p:nvGrpSpPr>
        <p:grpSpPr>
          <a:xfrm rot="20401737" flipH="1">
            <a:off x="9461415" y="4368335"/>
            <a:ext cx="2423398" cy="1402268"/>
            <a:chOff x="4391996" y="2365975"/>
            <a:chExt cx="1978494" cy="114483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 flipV="1">
              <a:off x="4391996" y="2390015"/>
              <a:ext cx="1021084" cy="7259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 rot="19947145" flipH="1" flipV="1">
              <a:off x="5525866" y="2486752"/>
              <a:ext cx="699600" cy="49741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74" name="Freeform 5"/>
            <p:cNvSpPr>
              <a:spLocks/>
            </p:cNvSpPr>
            <p:nvPr/>
          </p:nvSpPr>
          <p:spPr bwMode="auto">
            <a:xfrm rot="10800000" flipH="1" flipV="1">
              <a:off x="4423915" y="2864083"/>
              <a:ext cx="1273667" cy="64672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5"/>
            <p:cNvSpPr>
              <a:spLocks/>
            </p:cNvSpPr>
            <p:nvPr/>
          </p:nvSpPr>
          <p:spPr bwMode="auto">
            <a:xfrm rot="5400000">
              <a:off x="5173515" y="2467068"/>
              <a:ext cx="699600" cy="49741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5"/>
            <p:cNvSpPr>
              <a:spLocks/>
            </p:cNvSpPr>
            <p:nvPr/>
          </p:nvSpPr>
          <p:spPr bwMode="auto">
            <a:xfrm rot="2155393" flipH="1" flipV="1">
              <a:off x="5545320" y="2975266"/>
              <a:ext cx="825170" cy="43340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77" name="Group 76"/>
          <p:cNvGrpSpPr/>
          <p:nvPr/>
        </p:nvGrpSpPr>
        <p:grpSpPr>
          <a:xfrm rot="1198789">
            <a:off x="317453" y="4334226"/>
            <a:ext cx="2423398" cy="1402268"/>
            <a:chOff x="4391996" y="2365975"/>
            <a:chExt cx="1978494" cy="1144830"/>
          </a:xfrm>
        </p:grpSpPr>
        <p:sp>
          <p:nvSpPr>
            <p:cNvPr id="78" name="Freeform 5"/>
            <p:cNvSpPr>
              <a:spLocks/>
            </p:cNvSpPr>
            <p:nvPr/>
          </p:nvSpPr>
          <p:spPr bwMode="auto">
            <a:xfrm flipV="1">
              <a:off x="4391996" y="2390015"/>
              <a:ext cx="1021084" cy="7259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5"/>
            <p:cNvSpPr>
              <a:spLocks/>
            </p:cNvSpPr>
            <p:nvPr/>
          </p:nvSpPr>
          <p:spPr bwMode="auto">
            <a:xfrm rot="19947145" flipH="1" flipV="1">
              <a:off x="5525866" y="2486752"/>
              <a:ext cx="699600" cy="49741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80" name="Freeform 5"/>
            <p:cNvSpPr>
              <a:spLocks/>
            </p:cNvSpPr>
            <p:nvPr/>
          </p:nvSpPr>
          <p:spPr bwMode="auto">
            <a:xfrm rot="10800000" flipH="1" flipV="1">
              <a:off x="4423915" y="2864083"/>
              <a:ext cx="1273667" cy="64672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5"/>
            <p:cNvSpPr>
              <a:spLocks/>
            </p:cNvSpPr>
            <p:nvPr/>
          </p:nvSpPr>
          <p:spPr bwMode="auto">
            <a:xfrm rot="5400000">
              <a:off x="5173515" y="2467068"/>
              <a:ext cx="699600" cy="49741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 rot="2155393" flipH="1" flipV="1">
              <a:off x="5545320" y="2975266"/>
              <a:ext cx="825170" cy="43340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53259" y="5410200"/>
            <a:ext cx="6870154" cy="914400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D8F72-F274-42CE-B43C-598895B249BF}" type="datetime1">
              <a:rPr lang="en-US" smtClean="0"/>
              <a:t>8/20/2024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78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n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1169502" y="1709600"/>
            <a:ext cx="9841398" cy="4561599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Freeform 9"/>
          <p:cNvSpPr>
            <a:spLocks/>
          </p:cNvSpPr>
          <p:nvPr/>
        </p:nvSpPr>
        <p:spPr bwMode="auto">
          <a:xfrm>
            <a:off x="1359155" y="1914428"/>
            <a:ext cx="9462092" cy="4151943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>
            <a:off x="1456509" y="2008348"/>
            <a:ext cx="9267384" cy="3964103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Picture Placeholder 56" descr="An empty placeholder to add an image. Click on the placeholder and select the image that you wish to add."/>
          <p:cNvSpPr>
            <a:spLocks noGrp="1"/>
          </p:cNvSpPr>
          <p:nvPr>
            <p:ph type="pic" sz="quarter" idx="15"/>
          </p:nvPr>
        </p:nvSpPr>
        <p:spPr>
          <a:xfrm>
            <a:off x="1570661" y="2113269"/>
            <a:ext cx="9039081" cy="3754261"/>
          </a:xfrm>
          <a:custGeom>
            <a:avLst/>
            <a:gdLst>
              <a:gd name="connsiteX0" fmla="*/ 2389153 w 3731924"/>
              <a:gd name="connsiteY0" fmla="*/ 0 h 2485130"/>
              <a:gd name="connsiteX1" fmla="*/ 3321804 w 3731924"/>
              <a:gd name="connsiteY1" fmla="*/ 28889 h 2485130"/>
              <a:gd name="connsiteX2" fmla="*/ 3320819 w 3731924"/>
              <a:gd name="connsiteY2" fmla="*/ 38659 h 2485130"/>
              <a:gd name="connsiteX3" fmla="*/ 3685944 w 3731924"/>
              <a:gd name="connsiteY3" fmla="*/ 403784 h 2485130"/>
              <a:gd name="connsiteX4" fmla="*/ 3692477 w 3731924"/>
              <a:gd name="connsiteY4" fmla="*/ 403125 h 2485130"/>
              <a:gd name="connsiteX5" fmla="*/ 3731924 w 3731924"/>
              <a:gd name="connsiteY5" fmla="*/ 2107659 h 2485130"/>
              <a:gd name="connsiteX6" fmla="*/ 3711344 w 3731924"/>
              <a:gd name="connsiteY6" fmla="*/ 2105584 h 2485130"/>
              <a:gd name="connsiteX7" fmla="*/ 3346219 w 3731924"/>
              <a:gd name="connsiteY7" fmla="*/ 2470709 h 2485130"/>
              <a:gd name="connsiteX8" fmla="*/ 3347673 w 3731924"/>
              <a:gd name="connsiteY8" fmla="*/ 2485130 h 2485130"/>
              <a:gd name="connsiteX9" fmla="*/ 1867821 w 3731924"/>
              <a:gd name="connsiteY9" fmla="*/ 2481801 h 2485130"/>
              <a:gd name="connsiteX10" fmla="*/ 1867821 w 3731924"/>
              <a:gd name="connsiteY10" fmla="*/ 2481801 h 2485130"/>
              <a:gd name="connsiteX11" fmla="*/ 412027 w 3731924"/>
              <a:gd name="connsiteY11" fmla="*/ 2478526 h 2485130"/>
              <a:gd name="connsiteX12" fmla="*/ 28344 w 3731924"/>
              <a:gd name="connsiteY12" fmla="*/ 2099234 h 2485130"/>
              <a:gd name="connsiteX13" fmla="*/ 86283 w 3731924"/>
              <a:gd name="connsiteY13" fmla="*/ 1989336 h 2485130"/>
              <a:gd name="connsiteX14" fmla="*/ 0 w 3731924"/>
              <a:gd name="connsiteY14" fmla="*/ 427561 h 2485130"/>
              <a:gd name="connsiteX15" fmla="*/ 349020 w 3731924"/>
              <a:gd name="connsiteY15" fmla="*/ 64059 h 2485130"/>
              <a:gd name="connsiteX16" fmla="*/ 343992 w 3731924"/>
              <a:gd name="connsiteY16" fmla="*/ 14183 h 2485130"/>
              <a:gd name="connsiteX17" fmla="*/ 1543613 w 3731924"/>
              <a:gd name="connsiteY17" fmla="*/ 5863 h 2485130"/>
              <a:gd name="connsiteX18" fmla="*/ 1543613 w 3731924"/>
              <a:gd name="connsiteY18" fmla="*/ 5920 h 2485130"/>
              <a:gd name="connsiteX19" fmla="*/ 2389153 w 3731924"/>
              <a:gd name="connsiteY19" fmla="*/ 0 h 2485130"/>
              <a:gd name="connsiteX0" fmla="*/ 2389153 w 3731924"/>
              <a:gd name="connsiteY0" fmla="*/ 0 h 2485130"/>
              <a:gd name="connsiteX1" fmla="*/ 3321804 w 3731924"/>
              <a:gd name="connsiteY1" fmla="*/ 28889 h 2485130"/>
              <a:gd name="connsiteX2" fmla="*/ 3320819 w 3731924"/>
              <a:gd name="connsiteY2" fmla="*/ 38659 h 2485130"/>
              <a:gd name="connsiteX3" fmla="*/ 3685944 w 3731924"/>
              <a:gd name="connsiteY3" fmla="*/ 403784 h 2485130"/>
              <a:gd name="connsiteX4" fmla="*/ 3692477 w 3731924"/>
              <a:gd name="connsiteY4" fmla="*/ 403125 h 2485130"/>
              <a:gd name="connsiteX5" fmla="*/ 3731924 w 3731924"/>
              <a:gd name="connsiteY5" fmla="*/ 2107659 h 2485130"/>
              <a:gd name="connsiteX6" fmla="*/ 3711344 w 3731924"/>
              <a:gd name="connsiteY6" fmla="*/ 2105584 h 2485130"/>
              <a:gd name="connsiteX7" fmla="*/ 3346219 w 3731924"/>
              <a:gd name="connsiteY7" fmla="*/ 2470709 h 2485130"/>
              <a:gd name="connsiteX8" fmla="*/ 3347673 w 3731924"/>
              <a:gd name="connsiteY8" fmla="*/ 2485130 h 2485130"/>
              <a:gd name="connsiteX9" fmla="*/ 1867821 w 3731924"/>
              <a:gd name="connsiteY9" fmla="*/ 2481801 h 2485130"/>
              <a:gd name="connsiteX10" fmla="*/ 1867821 w 3731924"/>
              <a:gd name="connsiteY10" fmla="*/ 2481801 h 2485130"/>
              <a:gd name="connsiteX11" fmla="*/ 412027 w 3731924"/>
              <a:gd name="connsiteY11" fmla="*/ 2478526 h 2485130"/>
              <a:gd name="connsiteX12" fmla="*/ 412297 w 3731924"/>
              <a:gd name="connsiteY12" fmla="*/ 2062315 h 2485130"/>
              <a:gd name="connsiteX13" fmla="*/ 86283 w 3731924"/>
              <a:gd name="connsiteY13" fmla="*/ 1989336 h 2485130"/>
              <a:gd name="connsiteX14" fmla="*/ 0 w 3731924"/>
              <a:gd name="connsiteY14" fmla="*/ 427561 h 2485130"/>
              <a:gd name="connsiteX15" fmla="*/ 349020 w 3731924"/>
              <a:gd name="connsiteY15" fmla="*/ 64059 h 2485130"/>
              <a:gd name="connsiteX16" fmla="*/ 343992 w 3731924"/>
              <a:gd name="connsiteY16" fmla="*/ 14183 h 2485130"/>
              <a:gd name="connsiteX17" fmla="*/ 1543613 w 3731924"/>
              <a:gd name="connsiteY17" fmla="*/ 5863 h 2485130"/>
              <a:gd name="connsiteX18" fmla="*/ 1543613 w 3731924"/>
              <a:gd name="connsiteY18" fmla="*/ 5920 h 2485130"/>
              <a:gd name="connsiteX19" fmla="*/ 2389153 w 3731924"/>
              <a:gd name="connsiteY19" fmla="*/ 0 h 2485130"/>
              <a:gd name="connsiteX0" fmla="*/ 2389153 w 3731924"/>
              <a:gd name="connsiteY0" fmla="*/ 0 h 2485130"/>
              <a:gd name="connsiteX1" fmla="*/ 3321804 w 3731924"/>
              <a:gd name="connsiteY1" fmla="*/ 28889 h 2485130"/>
              <a:gd name="connsiteX2" fmla="*/ 3320819 w 3731924"/>
              <a:gd name="connsiteY2" fmla="*/ 38659 h 2485130"/>
              <a:gd name="connsiteX3" fmla="*/ 3685944 w 3731924"/>
              <a:gd name="connsiteY3" fmla="*/ 403784 h 2485130"/>
              <a:gd name="connsiteX4" fmla="*/ 3692477 w 3731924"/>
              <a:gd name="connsiteY4" fmla="*/ 403125 h 2485130"/>
              <a:gd name="connsiteX5" fmla="*/ 3731924 w 3731924"/>
              <a:gd name="connsiteY5" fmla="*/ 2107659 h 2485130"/>
              <a:gd name="connsiteX6" fmla="*/ 3711344 w 3731924"/>
              <a:gd name="connsiteY6" fmla="*/ 2105584 h 2485130"/>
              <a:gd name="connsiteX7" fmla="*/ 3346219 w 3731924"/>
              <a:gd name="connsiteY7" fmla="*/ 2470709 h 2485130"/>
              <a:gd name="connsiteX8" fmla="*/ 3347673 w 3731924"/>
              <a:gd name="connsiteY8" fmla="*/ 2485130 h 2485130"/>
              <a:gd name="connsiteX9" fmla="*/ 1867821 w 3731924"/>
              <a:gd name="connsiteY9" fmla="*/ 2481801 h 2485130"/>
              <a:gd name="connsiteX10" fmla="*/ 1867821 w 3731924"/>
              <a:gd name="connsiteY10" fmla="*/ 2481801 h 2485130"/>
              <a:gd name="connsiteX11" fmla="*/ 412027 w 3731924"/>
              <a:gd name="connsiteY11" fmla="*/ 2478526 h 2485130"/>
              <a:gd name="connsiteX12" fmla="*/ 412297 w 3731924"/>
              <a:gd name="connsiteY12" fmla="*/ 2062315 h 2485130"/>
              <a:gd name="connsiteX13" fmla="*/ 86283 w 3731924"/>
              <a:gd name="connsiteY13" fmla="*/ 1989336 h 2485130"/>
              <a:gd name="connsiteX14" fmla="*/ 0 w 3731924"/>
              <a:gd name="connsiteY14" fmla="*/ 427561 h 2485130"/>
              <a:gd name="connsiteX15" fmla="*/ 349020 w 3731924"/>
              <a:gd name="connsiteY15" fmla="*/ 64059 h 2485130"/>
              <a:gd name="connsiteX16" fmla="*/ 343992 w 3731924"/>
              <a:gd name="connsiteY16" fmla="*/ 14183 h 2485130"/>
              <a:gd name="connsiteX17" fmla="*/ 1543613 w 3731924"/>
              <a:gd name="connsiteY17" fmla="*/ 5863 h 2485130"/>
              <a:gd name="connsiteX18" fmla="*/ 2389153 w 3731924"/>
              <a:gd name="connsiteY18" fmla="*/ 0 h 2485130"/>
              <a:gd name="connsiteX0" fmla="*/ 1543613 w 3731924"/>
              <a:gd name="connsiteY0" fmla="*/ 0 h 2479267"/>
              <a:gd name="connsiteX1" fmla="*/ 3321804 w 3731924"/>
              <a:gd name="connsiteY1" fmla="*/ 23026 h 2479267"/>
              <a:gd name="connsiteX2" fmla="*/ 3320819 w 3731924"/>
              <a:gd name="connsiteY2" fmla="*/ 32796 h 2479267"/>
              <a:gd name="connsiteX3" fmla="*/ 3685944 w 3731924"/>
              <a:gd name="connsiteY3" fmla="*/ 397921 h 2479267"/>
              <a:gd name="connsiteX4" fmla="*/ 3692477 w 3731924"/>
              <a:gd name="connsiteY4" fmla="*/ 397262 h 2479267"/>
              <a:gd name="connsiteX5" fmla="*/ 3731924 w 3731924"/>
              <a:gd name="connsiteY5" fmla="*/ 2101796 h 2479267"/>
              <a:gd name="connsiteX6" fmla="*/ 3711344 w 3731924"/>
              <a:gd name="connsiteY6" fmla="*/ 2099721 h 2479267"/>
              <a:gd name="connsiteX7" fmla="*/ 3346219 w 3731924"/>
              <a:gd name="connsiteY7" fmla="*/ 2464846 h 2479267"/>
              <a:gd name="connsiteX8" fmla="*/ 3347673 w 3731924"/>
              <a:gd name="connsiteY8" fmla="*/ 2479267 h 2479267"/>
              <a:gd name="connsiteX9" fmla="*/ 1867821 w 3731924"/>
              <a:gd name="connsiteY9" fmla="*/ 2475938 h 2479267"/>
              <a:gd name="connsiteX10" fmla="*/ 1867821 w 3731924"/>
              <a:gd name="connsiteY10" fmla="*/ 2475938 h 2479267"/>
              <a:gd name="connsiteX11" fmla="*/ 412027 w 3731924"/>
              <a:gd name="connsiteY11" fmla="*/ 2472663 h 2479267"/>
              <a:gd name="connsiteX12" fmla="*/ 412297 w 3731924"/>
              <a:gd name="connsiteY12" fmla="*/ 2056452 h 2479267"/>
              <a:gd name="connsiteX13" fmla="*/ 86283 w 3731924"/>
              <a:gd name="connsiteY13" fmla="*/ 1983473 h 2479267"/>
              <a:gd name="connsiteX14" fmla="*/ 0 w 3731924"/>
              <a:gd name="connsiteY14" fmla="*/ 421698 h 2479267"/>
              <a:gd name="connsiteX15" fmla="*/ 349020 w 3731924"/>
              <a:gd name="connsiteY15" fmla="*/ 58196 h 2479267"/>
              <a:gd name="connsiteX16" fmla="*/ 343992 w 3731924"/>
              <a:gd name="connsiteY16" fmla="*/ 8320 h 2479267"/>
              <a:gd name="connsiteX17" fmla="*/ 1543613 w 3731924"/>
              <a:gd name="connsiteY17" fmla="*/ 0 h 2479267"/>
              <a:gd name="connsiteX0" fmla="*/ 343992 w 3731924"/>
              <a:gd name="connsiteY0" fmla="*/ 0 h 2470947"/>
              <a:gd name="connsiteX1" fmla="*/ 3321804 w 3731924"/>
              <a:gd name="connsiteY1" fmla="*/ 14706 h 2470947"/>
              <a:gd name="connsiteX2" fmla="*/ 3320819 w 3731924"/>
              <a:gd name="connsiteY2" fmla="*/ 24476 h 2470947"/>
              <a:gd name="connsiteX3" fmla="*/ 3685944 w 3731924"/>
              <a:gd name="connsiteY3" fmla="*/ 389601 h 2470947"/>
              <a:gd name="connsiteX4" fmla="*/ 3692477 w 3731924"/>
              <a:gd name="connsiteY4" fmla="*/ 388942 h 2470947"/>
              <a:gd name="connsiteX5" fmla="*/ 3731924 w 3731924"/>
              <a:gd name="connsiteY5" fmla="*/ 2093476 h 2470947"/>
              <a:gd name="connsiteX6" fmla="*/ 3711344 w 3731924"/>
              <a:gd name="connsiteY6" fmla="*/ 2091401 h 2470947"/>
              <a:gd name="connsiteX7" fmla="*/ 3346219 w 3731924"/>
              <a:gd name="connsiteY7" fmla="*/ 2456526 h 2470947"/>
              <a:gd name="connsiteX8" fmla="*/ 3347673 w 3731924"/>
              <a:gd name="connsiteY8" fmla="*/ 2470947 h 2470947"/>
              <a:gd name="connsiteX9" fmla="*/ 1867821 w 3731924"/>
              <a:gd name="connsiteY9" fmla="*/ 2467618 h 2470947"/>
              <a:gd name="connsiteX10" fmla="*/ 1867821 w 3731924"/>
              <a:gd name="connsiteY10" fmla="*/ 2467618 h 2470947"/>
              <a:gd name="connsiteX11" fmla="*/ 412027 w 3731924"/>
              <a:gd name="connsiteY11" fmla="*/ 2464343 h 2470947"/>
              <a:gd name="connsiteX12" fmla="*/ 412297 w 3731924"/>
              <a:gd name="connsiteY12" fmla="*/ 2048132 h 2470947"/>
              <a:gd name="connsiteX13" fmla="*/ 86283 w 3731924"/>
              <a:gd name="connsiteY13" fmla="*/ 1975153 h 2470947"/>
              <a:gd name="connsiteX14" fmla="*/ 0 w 3731924"/>
              <a:gd name="connsiteY14" fmla="*/ 413378 h 2470947"/>
              <a:gd name="connsiteX15" fmla="*/ 349020 w 3731924"/>
              <a:gd name="connsiteY15" fmla="*/ 49876 h 2470947"/>
              <a:gd name="connsiteX16" fmla="*/ 343992 w 3731924"/>
              <a:gd name="connsiteY16" fmla="*/ 0 h 2470947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1867821 w 3731924"/>
              <a:gd name="connsiteY9" fmla="*/ 2458657 h 2461986"/>
              <a:gd name="connsiteX10" fmla="*/ 1867821 w 3731924"/>
              <a:gd name="connsiteY10" fmla="*/ 2458657 h 2461986"/>
              <a:gd name="connsiteX11" fmla="*/ 412027 w 3731924"/>
              <a:gd name="connsiteY11" fmla="*/ 2455382 h 2461986"/>
              <a:gd name="connsiteX12" fmla="*/ 412297 w 3731924"/>
              <a:gd name="connsiteY12" fmla="*/ 2039171 h 2461986"/>
              <a:gd name="connsiteX13" fmla="*/ 86283 w 3731924"/>
              <a:gd name="connsiteY13" fmla="*/ 1966192 h 2461986"/>
              <a:gd name="connsiteX14" fmla="*/ 0 w 3731924"/>
              <a:gd name="connsiteY14" fmla="*/ 404417 h 2461986"/>
              <a:gd name="connsiteX15" fmla="*/ 349020 w 3731924"/>
              <a:gd name="connsiteY15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1867821 w 3731924"/>
              <a:gd name="connsiteY9" fmla="*/ 2458657 h 2461986"/>
              <a:gd name="connsiteX10" fmla="*/ 1867821 w 3731924"/>
              <a:gd name="connsiteY10" fmla="*/ 2458657 h 2461986"/>
              <a:gd name="connsiteX11" fmla="*/ 412027 w 3731924"/>
              <a:gd name="connsiteY11" fmla="*/ 2455382 h 2461986"/>
              <a:gd name="connsiteX12" fmla="*/ 86283 w 3731924"/>
              <a:gd name="connsiteY12" fmla="*/ 1966192 h 2461986"/>
              <a:gd name="connsiteX13" fmla="*/ 0 w 3731924"/>
              <a:gd name="connsiteY13" fmla="*/ 404417 h 2461986"/>
              <a:gd name="connsiteX14" fmla="*/ 349020 w 3731924"/>
              <a:gd name="connsiteY14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1867821 w 3731924"/>
              <a:gd name="connsiteY9" fmla="*/ 2458657 h 2461986"/>
              <a:gd name="connsiteX10" fmla="*/ 412027 w 3731924"/>
              <a:gd name="connsiteY10" fmla="*/ 2455382 h 2461986"/>
              <a:gd name="connsiteX11" fmla="*/ 86283 w 3731924"/>
              <a:gd name="connsiteY11" fmla="*/ 1966192 h 2461986"/>
              <a:gd name="connsiteX12" fmla="*/ 0 w 3731924"/>
              <a:gd name="connsiteY12" fmla="*/ 404417 h 2461986"/>
              <a:gd name="connsiteX13" fmla="*/ 349020 w 3731924"/>
              <a:gd name="connsiteY13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412027 w 3731924"/>
              <a:gd name="connsiteY9" fmla="*/ 2455382 h 2461986"/>
              <a:gd name="connsiteX10" fmla="*/ 86283 w 3731924"/>
              <a:gd name="connsiteY10" fmla="*/ 1966192 h 2461986"/>
              <a:gd name="connsiteX11" fmla="*/ 0 w 3731924"/>
              <a:gd name="connsiteY11" fmla="*/ 404417 h 2461986"/>
              <a:gd name="connsiteX12" fmla="*/ 349020 w 3731924"/>
              <a:gd name="connsiteY12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346219 w 3731924"/>
              <a:gd name="connsiteY6" fmla="*/ 2447565 h 2461986"/>
              <a:gd name="connsiteX7" fmla="*/ 3347673 w 3731924"/>
              <a:gd name="connsiteY7" fmla="*/ 2461986 h 2461986"/>
              <a:gd name="connsiteX8" fmla="*/ 412027 w 3731924"/>
              <a:gd name="connsiteY8" fmla="*/ 2455382 h 2461986"/>
              <a:gd name="connsiteX9" fmla="*/ 86283 w 3731924"/>
              <a:gd name="connsiteY9" fmla="*/ 1966192 h 2461986"/>
              <a:gd name="connsiteX10" fmla="*/ 0 w 3731924"/>
              <a:gd name="connsiteY10" fmla="*/ 404417 h 2461986"/>
              <a:gd name="connsiteX11" fmla="*/ 349020 w 3731924"/>
              <a:gd name="connsiteY11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685944 w 3731924"/>
              <a:gd name="connsiteY2" fmla="*/ 380640 h 2461986"/>
              <a:gd name="connsiteX3" fmla="*/ 3692477 w 3731924"/>
              <a:gd name="connsiteY3" fmla="*/ 379981 h 2461986"/>
              <a:gd name="connsiteX4" fmla="*/ 3731924 w 3731924"/>
              <a:gd name="connsiteY4" fmla="*/ 2084515 h 2461986"/>
              <a:gd name="connsiteX5" fmla="*/ 3346219 w 3731924"/>
              <a:gd name="connsiteY5" fmla="*/ 2447565 h 2461986"/>
              <a:gd name="connsiteX6" fmla="*/ 3347673 w 3731924"/>
              <a:gd name="connsiteY6" fmla="*/ 2461986 h 2461986"/>
              <a:gd name="connsiteX7" fmla="*/ 412027 w 3731924"/>
              <a:gd name="connsiteY7" fmla="*/ 2455382 h 2461986"/>
              <a:gd name="connsiteX8" fmla="*/ 86283 w 3731924"/>
              <a:gd name="connsiteY8" fmla="*/ 1966192 h 2461986"/>
              <a:gd name="connsiteX9" fmla="*/ 0 w 3731924"/>
              <a:gd name="connsiteY9" fmla="*/ 404417 h 2461986"/>
              <a:gd name="connsiteX10" fmla="*/ 349020 w 3731924"/>
              <a:gd name="connsiteY10" fmla="*/ 40915 h 2461986"/>
              <a:gd name="connsiteX0" fmla="*/ 349020 w 3731924"/>
              <a:gd name="connsiteY0" fmla="*/ 40915 h 2505489"/>
              <a:gd name="connsiteX1" fmla="*/ 3321804 w 3731924"/>
              <a:gd name="connsiteY1" fmla="*/ 5745 h 2505489"/>
              <a:gd name="connsiteX2" fmla="*/ 3685944 w 3731924"/>
              <a:gd name="connsiteY2" fmla="*/ 380640 h 2505489"/>
              <a:gd name="connsiteX3" fmla="*/ 3692477 w 3731924"/>
              <a:gd name="connsiteY3" fmla="*/ 379981 h 2505489"/>
              <a:gd name="connsiteX4" fmla="*/ 3731924 w 3731924"/>
              <a:gd name="connsiteY4" fmla="*/ 2084515 h 2505489"/>
              <a:gd name="connsiteX5" fmla="*/ 3346219 w 3731924"/>
              <a:gd name="connsiteY5" fmla="*/ 2447565 h 2505489"/>
              <a:gd name="connsiteX6" fmla="*/ 412027 w 3731924"/>
              <a:gd name="connsiteY6" fmla="*/ 2455382 h 2505489"/>
              <a:gd name="connsiteX7" fmla="*/ 86283 w 3731924"/>
              <a:gd name="connsiteY7" fmla="*/ 1966192 h 2505489"/>
              <a:gd name="connsiteX8" fmla="*/ 0 w 3731924"/>
              <a:gd name="connsiteY8" fmla="*/ 404417 h 2505489"/>
              <a:gd name="connsiteX9" fmla="*/ 349020 w 3731924"/>
              <a:gd name="connsiteY9" fmla="*/ 40915 h 2505489"/>
              <a:gd name="connsiteX0" fmla="*/ 349020 w 3760415"/>
              <a:gd name="connsiteY0" fmla="*/ 40915 h 2505489"/>
              <a:gd name="connsiteX1" fmla="*/ 3321804 w 3760415"/>
              <a:gd name="connsiteY1" fmla="*/ 5745 h 2505489"/>
              <a:gd name="connsiteX2" fmla="*/ 3685944 w 3760415"/>
              <a:gd name="connsiteY2" fmla="*/ 380640 h 2505489"/>
              <a:gd name="connsiteX3" fmla="*/ 3731924 w 3760415"/>
              <a:gd name="connsiteY3" fmla="*/ 2084515 h 2505489"/>
              <a:gd name="connsiteX4" fmla="*/ 3346219 w 3760415"/>
              <a:gd name="connsiteY4" fmla="*/ 2447565 h 2505489"/>
              <a:gd name="connsiteX5" fmla="*/ 412027 w 3760415"/>
              <a:gd name="connsiteY5" fmla="*/ 2455382 h 2505489"/>
              <a:gd name="connsiteX6" fmla="*/ 86283 w 3760415"/>
              <a:gd name="connsiteY6" fmla="*/ 1966192 h 2505489"/>
              <a:gd name="connsiteX7" fmla="*/ 0 w 3760415"/>
              <a:gd name="connsiteY7" fmla="*/ 404417 h 2505489"/>
              <a:gd name="connsiteX8" fmla="*/ 349020 w 3760415"/>
              <a:gd name="connsiteY8" fmla="*/ 40915 h 2505489"/>
              <a:gd name="connsiteX0" fmla="*/ 349020 w 3836324"/>
              <a:gd name="connsiteY0" fmla="*/ 40915 h 2505489"/>
              <a:gd name="connsiteX1" fmla="*/ 3321804 w 3836324"/>
              <a:gd name="connsiteY1" fmla="*/ 5745 h 2505489"/>
              <a:gd name="connsiteX2" fmla="*/ 3685944 w 3836324"/>
              <a:gd name="connsiteY2" fmla="*/ 380640 h 2505489"/>
              <a:gd name="connsiteX3" fmla="*/ 3731924 w 3836324"/>
              <a:gd name="connsiteY3" fmla="*/ 2084515 h 2505489"/>
              <a:gd name="connsiteX4" fmla="*/ 3346219 w 3836324"/>
              <a:gd name="connsiteY4" fmla="*/ 2447565 h 2505489"/>
              <a:gd name="connsiteX5" fmla="*/ 412027 w 3836324"/>
              <a:gd name="connsiteY5" fmla="*/ 2455382 h 2505489"/>
              <a:gd name="connsiteX6" fmla="*/ 86283 w 3836324"/>
              <a:gd name="connsiteY6" fmla="*/ 1966192 h 2505489"/>
              <a:gd name="connsiteX7" fmla="*/ 0 w 3836324"/>
              <a:gd name="connsiteY7" fmla="*/ 404417 h 2505489"/>
              <a:gd name="connsiteX8" fmla="*/ 349020 w 3836324"/>
              <a:gd name="connsiteY8" fmla="*/ 40915 h 2505489"/>
              <a:gd name="connsiteX0" fmla="*/ 349020 w 3922433"/>
              <a:gd name="connsiteY0" fmla="*/ 40915 h 2503784"/>
              <a:gd name="connsiteX1" fmla="*/ 3321804 w 3922433"/>
              <a:gd name="connsiteY1" fmla="*/ 5745 h 2503784"/>
              <a:gd name="connsiteX2" fmla="*/ 3685944 w 3922433"/>
              <a:gd name="connsiteY2" fmla="*/ 380640 h 2503784"/>
              <a:gd name="connsiteX3" fmla="*/ 3911841 w 3922433"/>
              <a:gd name="connsiteY3" fmla="*/ 2116265 h 2503784"/>
              <a:gd name="connsiteX4" fmla="*/ 3346219 w 3922433"/>
              <a:gd name="connsiteY4" fmla="*/ 2447565 h 2503784"/>
              <a:gd name="connsiteX5" fmla="*/ 412027 w 3922433"/>
              <a:gd name="connsiteY5" fmla="*/ 2455382 h 2503784"/>
              <a:gd name="connsiteX6" fmla="*/ 86283 w 3922433"/>
              <a:gd name="connsiteY6" fmla="*/ 1966192 h 2503784"/>
              <a:gd name="connsiteX7" fmla="*/ 0 w 3922433"/>
              <a:gd name="connsiteY7" fmla="*/ 404417 h 2503784"/>
              <a:gd name="connsiteX8" fmla="*/ 349020 w 3922433"/>
              <a:gd name="connsiteY8" fmla="*/ 40915 h 2503784"/>
              <a:gd name="connsiteX0" fmla="*/ 349020 w 3922433"/>
              <a:gd name="connsiteY0" fmla="*/ 40915 h 2731150"/>
              <a:gd name="connsiteX1" fmla="*/ 3321804 w 3922433"/>
              <a:gd name="connsiteY1" fmla="*/ 5745 h 2731150"/>
              <a:gd name="connsiteX2" fmla="*/ 3685944 w 3922433"/>
              <a:gd name="connsiteY2" fmla="*/ 380640 h 2731150"/>
              <a:gd name="connsiteX3" fmla="*/ 3911841 w 3922433"/>
              <a:gd name="connsiteY3" fmla="*/ 2116265 h 2731150"/>
              <a:gd name="connsiteX4" fmla="*/ 3314469 w 3922433"/>
              <a:gd name="connsiteY4" fmla="*/ 2722732 h 2731150"/>
              <a:gd name="connsiteX5" fmla="*/ 412027 w 3922433"/>
              <a:gd name="connsiteY5" fmla="*/ 2455382 h 2731150"/>
              <a:gd name="connsiteX6" fmla="*/ 86283 w 3922433"/>
              <a:gd name="connsiteY6" fmla="*/ 1966192 h 2731150"/>
              <a:gd name="connsiteX7" fmla="*/ 0 w 3922433"/>
              <a:gd name="connsiteY7" fmla="*/ 404417 h 2731150"/>
              <a:gd name="connsiteX8" fmla="*/ 349020 w 3922433"/>
              <a:gd name="connsiteY8" fmla="*/ 40915 h 2731150"/>
              <a:gd name="connsiteX0" fmla="*/ 349020 w 3922433"/>
              <a:gd name="connsiteY0" fmla="*/ 40915 h 3196990"/>
              <a:gd name="connsiteX1" fmla="*/ 3321804 w 3922433"/>
              <a:gd name="connsiteY1" fmla="*/ 5745 h 3196990"/>
              <a:gd name="connsiteX2" fmla="*/ 3685944 w 3922433"/>
              <a:gd name="connsiteY2" fmla="*/ 380640 h 3196990"/>
              <a:gd name="connsiteX3" fmla="*/ 3911841 w 3922433"/>
              <a:gd name="connsiteY3" fmla="*/ 2116265 h 3196990"/>
              <a:gd name="connsiteX4" fmla="*/ 3314469 w 3922433"/>
              <a:gd name="connsiteY4" fmla="*/ 2722732 h 3196990"/>
              <a:gd name="connsiteX5" fmla="*/ 253277 w 3922433"/>
              <a:gd name="connsiteY5" fmla="*/ 3185632 h 3196990"/>
              <a:gd name="connsiteX6" fmla="*/ 86283 w 3922433"/>
              <a:gd name="connsiteY6" fmla="*/ 1966192 h 3196990"/>
              <a:gd name="connsiteX7" fmla="*/ 0 w 3922433"/>
              <a:gd name="connsiteY7" fmla="*/ 404417 h 3196990"/>
              <a:gd name="connsiteX8" fmla="*/ 349020 w 3922433"/>
              <a:gd name="connsiteY8" fmla="*/ 40915 h 3196990"/>
              <a:gd name="connsiteX0" fmla="*/ 707324 w 4280737"/>
              <a:gd name="connsiteY0" fmla="*/ 40915 h 3196990"/>
              <a:gd name="connsiteX1" fmla="*/ 3680108 w 4280737"/>
              <a:gd name="connsiteY1" fmla="*/ 5745 h 3196990"/>
              <a:gd name="connsiteX2" fmla="*/ 4044248 w 4280737"/>
              <a:gd name="connsiteY2" fmla="*/ 380640 h 3196990"/>
              <a:gd name="connsiteX3" fmla="*/ 4270145 w 4280737"/>
              <a:gd name="connsiteY3" fmla="*/ 2116265 h 3196990"/>
              <a:gd name="connsiteX4" fmla="*/ 3672773 w 4280737"/>
              <a:gd name="connsiteY4" fmla="*/ 2722732 h 3196990"/>
              <a:gd name="connsiteX5" fmla="*/ 611581 w 4280737"/>
              <a:gd name="connsiteY5" fmla="*/ 3185632 h 3196990"/>
              <a:gd name="connsiteX6" fmla="*/ 87 w 4280737"/>
              <a:gd name="connsiteY6" fmla="*/ 2019109 h 3196990"/>
              <a:gd name="connsiteX7" fmla="*/ 358304 w 4280737"/>
              <a:gd name="connsiteY7" fmla="*/ 404417 h 3196990"/>
              <a:gd name="connsiteX8" fmla="*/ 707324 w 4280737"/>
              <a:gd name="connsiteY8" fmla="*/ 40915 h 3196990"/>
              <a:gd name="connsiteX0" fmla="*/ 707237 w 4280650"/>
              <a:gd name="connsiteY0" fmla="*/ 40915 h 3196990"/>
              <a:gd name="connsiteX1" fmla="*/ 3680021 w 4280650"/>
              <a:gd name="connsiteY1" fmla="*/ 5745 h 3196990"/>
              <a:gd name="connsiteX2" fmla="*/ 4044161 w 4280650"/>
              <a:gd name="connsiteY2" fmla="*/ 380640 h 3196990"/>
              <a:gd name="connsiteX3" fmla="*/ 4270058 w 4280650"/>
              <a:gd name="connsiteY3" fmla="*/ 2116265 h 3196990"/>
              <a:gd name="connsiteX4" fmla="*/ 3672686 w 4280650"/>
              <a:gd name="connsiteY4" fmla="*/ 2722732 h 3196990"/>
              <a:gd name="connsiteX5" fmla="*/ 611494 w 4280650"/>
              <a:gd name="connsiteY5" fmla="*/ 3185632 h 3196990"/>
              <a:gd name="connsiteX6" fmla="*/ 0 w 4280650"/>
              <a:gd name="connsiteY6" fmla="*/ 2019109 h 3196990"/>
              <a:gd name="connsiteX7" fmla="*/ 707237 w 4280650"/>
              <a:gd name="connsiteY7" fmla="*/ 40915 h 3196990"/>
              <a:gd name="connsiteX0" fmla="*/ 381844 w 4346841"/>
              <a:gd name="connsiteY0" fmla="*/ 12236 h 3358811"/>
              <a:gd name="connsiteX1" fmla="*/ 3746212 w 4346841"/>
              <a:gd name="connsiteY1" fmla="*/ 167566 h 3358811"/>
              <a:gd name="connsiteX2" fmla="*/ 4110352 w 4346841"/>
              <a:gd name="connsiteY2" fmla="*/ 542461 h 3358811"/>
              <a:gd name="connsiteX3" fmla="*/ 4336249 w 4346841"/>
              <a:gd name="connsiteY3" fmla="*/ 2278086 h 3358811"/>
              <a:gd name="connsiteX4" fmla="*/ 3738877 w 4346841"/>
              <a:gd name="connsiteY4" fmla="*/ 2884553 h 3358811"/>
              <a:gd name="connsiteX5" fmla="*/ 677685 w 4346841"/>
              <a:gd name="connsiteY5" fmla="*/ 3347453 h 3358811"/>
              <a:gd name="connsiteX6" fmla="*/ 66191 w 4346841"/>
              <a:gd name="connsiteY6" fmla="*/ 2180930 h 3358811"/>
              <a:gd name="connsiteX7" fmla="*/ 381844 w 4346841"/>
              <a:gd name="connsiteY7" fmla="*/ 12236 h 3358811"/>
              <a:gd name="connsiteX0" fmla="*/ 381844 w 4338756"/>
              <a:gd name="connsiteY0" fmla="*/ 12236 h 3358811"/>
              <a:gd name="connsiteX1" fmla="*/ 3746212 w 4338756"/>
              <a:gd name="connsiteY1" fmla="*/ 167566 h 3358811"/>
              <a:gd name="connsiteX2" fmla="*/ 4336249 w 4338756"/>
              <a:gd name="connsiteY2" fmla="*/ 2278086 h 3358811"/>
              <a:gd name="connsiteX3" fmla="*/ 3738877 w 4338756"/>
              <a:gd name="connsiteY3" fmla="*/ 2884553 h 3358811"/>
              <a:gd name="connsiteX4" fmla="*/ 677685 w 4338756"/>
              <a:gd name="connsiteY4" fmla="*/ 3347453 h 3358811"/>
              <a:gd name="connsiteX5" fmla="*/ 66191 w 4338756"/>
              <a:gd name="connsiteY5" fmla="*/ 2180930 h 3358811"/>
              <a:gd name="connsiteX6" fmla="*/ 381844 w 4338756"/>
              <a:gd name="connsiteY6" fmla="*/ 12236 h 3358811"/>
              <a:gd name="connsiteX0" fmla="*/ 381844 w 4558932"/>
              <a:gd name="connsiteY0" fmla="*/ 12236 h 3347798"/>
              <a:gd name="connsiteX1" fmla="*/ 3746212 w 4558932"/>
              <a:gd name="connsiteY1" fmla="*/ 167566 h 3347798"/>
              <a:gd name="connsiteX2" fmla="*/ 4336249 w 4558932"/>
              <a:gd name="connsiteY2" fmla="*/ 2278086 h 3347798"/>
              <a:gd name="connsiteX3" fmla="*/ 677685 w 4558932"/>
              <a:gd name="connsiteY3" fmla="*/ 3347453 h 3347798"/>
              <a:gd name="connsiteX4" fmla="*/ 66191 w 4558932"/>
              <a:gd name="connsiteY4" fmla="*/ 2180930 h 3347798"/>
              <a:gd name="connsiteX5" fmla="*/ 381844 w 4558932"/>
              <a:gd name="connsiteY5" fmla="*/ 12236 h 3347798"/>
              <a:gd name="connsiteX0" fmla="*/ 381844 w 4603988"/>
              <a:gd name="connsiteY0" fmla="*/ 12236 h 2499995"/>
              <a:gd name="connsiteX1" fmla="*/ 3746212 w 4603988"/>
              <a:gd name="connsiteY1" fmla="*/ 167566 h 2499995"/>
              <a:gd name="connsiteX2" fmla="*/ 4336249 w 4603988"/>
              <a:gd name="connsiteY2" fmla="*/ 2278086 h 2499995"/>
              <a:gd name="connsiteX3" fmla="*/ 66191 w 4603988"/>
              <a:gd name="connsiteY3" fmla="*/ 2180930 h 2499995"/>
              <a:gd name="connsiteX4" fmla="*/ 381844 w 4603988"/>
              <a:gd name="connsiteY4" fmla="*/ 12236 h 2499995"/>
              <a:gd name="connsiteX0" fmla="*/ 441349 w 5065942"/>
              <a:gd name="connsiteY0" fmla="*/ 67024 h 2554783"/>
              <a:gd name="connsiteX1" fmla="*/ 4715884 w 5065942"/>
              <a:gd name="connsiteY1" fmla="*/ 508104 h 2554783"/>
              <a:gd name="connsiteX2" fmla="*/ 4395754 w 5065942"/>
              <a:gd name="connsiteY2" fmla="*/ 2332874 h 2554783"/>
              <a:gd name="connsiteX3" fmla="*/ 125696 w 5065942"/>
              <a:gd name="connsiteY3" fmla="*/ 2235718 h 2554783"/>
              <a:gd name="connsiteX4" fmla="*/ 441349 w 5065942"/>
              <a:gd name="connsiteY4" fmla="*/ 67024 h 2554783"/>
              <a:gd name="connsiteX0" fmla="*/ 441349 w 5065942"/>
              <a:gd name="connsiteY0" fmla="*/ 81560 h 2569319"/>
              <a:gd name="connsiteX1" fmla="*/ 4715884 w 5065942"/>
              <a:gd name="connsiteY1" fmla="*/ 522640 h 2569319"/>
              <a:gd name="connsiteX2" fmla="*/ 4395754 w 5065942"/>
              <a:gd name="connsiteY2" fmla="*/ 2347410 h 2569319"/>
              <a:gd name="connsiteX3" fmla="*/ 125696 w 5065942"/>
              <a:gd name="connsiteY3" fmla="*/ 2250254 h 2569319"/>
              <a:gd name="connsiteX4" fmla="*/ 441349 w 5065942"/>
              <a:gd name="connsiteY4" fmla="*/ 81560 h 2569319"/>
              <a:gd name="connsiteX0" fmla="*/ 441349 w 5139384"/>
              <a:gd name="connsiteY0" fmla="*/ 81560 h 3528722"/>
              <a:gd name="connsiteX1" fmla="*/ 4715884 w 5139384"/>
              <a:gd name="connsiteY1" fmla="*/ 522640 h 3528722"/>
              <a:gd name="connsiteX2" fmla="*/ 4596837 w 5139384"/>
              <a:gd name="connsiteY2" fmla="*/ 3469244 h 3528722"/>
              <a:gd name="connsiteX3" fmla="*/ 125696 w 5139384"/>
              <a:gd name="connsiteY3" fmla="*/ 2250254 h 3528722"/>
              <a:gd name="connsiteX4" fmla="*/ 441349 w 5139384"/>
              <a:gd name="connsiteY4" fmla="*/ 81560 h 3528722"/>
              <a:gd name="connsiteX0" fmla="*/ 441349 w 4990904"/>
              <a:gd name="connsiteY0" fmla="*/ 81560 h 3528722"/>
              <a:gd name="connsiteX1" fmla="*/ 4715884 w 4990904"/>
              <a:gd name="connsiteY1" fmla="*/ 522640 h 3528722"/>
              <a:gd name="connsiteX2" fmla="*/ 4596837 w 4990904"/>
              <a:gd name="connsiteY2" fmla="*/ 3469244 h 3528722"/>
              <a:gd name="connsiteX3" fmla="*/ 125696 w 4990904"/>
              <a:gd name="connsiteY3" fmla="*/ 2250254 h 3528722"/>
              <a:gd name="connsiteX4" fmla="*/ 441349 w 4990904"/>
              <a:gd name="connsiteY4" fmla="*/ 81560 h 3528722"/>
              <a:gd name="connsiteX0" fmla="*/ 441349 w 4864781"/>
              <a:gd name="connsiteY0" fmla="*/ 81560 h 3528722"/>
              <a:gd name="connsiteX1" fmla="*/ 4715884 w 4864781"/>
              <a:gd name="connsiteY1" fmla="*/ 522640 h 3528722"/>
              <a:gd name="connsiteX2" fmla="*/ 4596837 w 4864781"/>
              <a:gd name="connsiteY2" fmla="*/ 3469244 h 3528722"/>
              <a:gd name="connsiteX3" fmla="*/ 125696 w 4864781"/>
              <a:gd name="connsiteY3" fmla="*/ 2250254 h 3528722"/>
              <a:gd name="connsiteX4" fmla="*/ 441349 w 4864781"/>
              <a:gd name="connsiteY4" fmla="*/ 81560 h 3528722"/>
              <a:gd name="connsiteX0" fmla="*/ 441349 w 4858478"/>
              <a:gd name="connsiteY0" fmla="*/ 81560 h 3447763"/>
              <a:gd name="connsiteX1" fmla="*/ 4715884 w 4858478"/>
              <a:gd name="connsiteY1" fmla="*/ 522640 h 3447763"/>
              <a:gd name="connsiteX2" fmla="*/ 4565087 w 4858478"/>
              <a:gd name="connsiteY2" fmla="*/ 3384577 h 3447763"/>
              <a:gd name="connsiteX3" fmla="*/ 125696 w 4858478"/>
              <a:gd name="connsiteY3" fmla="*/ 2250254 h 3447763"/>
              <a:gd name="connsiteX4" fmla="*/ 441349 w 4858478"/>
              <a:gd name="connsiteY4" fmla="*/ 81560 h 3447763"/>
              <a:gd name="connsiteX0" fmla="*/ 441349 w 4887282"/>
              <a:gd name="connsiteY0" fmla="*/ 81560 h 3447763"/>
              <a:gd name="connsiteX1" fmla="*/ 4715884 w 4887282"/>
              <a:gd name="connsiteY1" fmla="*/ 522640 h 3447763"/>
              <a:gd name="connsiteX2" fmla="*/ 4565087 w 4887282"/>
              <a:gd name="connsiteY2" fmla="*/ 3384577 h 3447763"/>
              <a:gd name="connsiteX3" fmla="*/ 125696 w 4887282"/>
              <a:gd name="connsiteY3" fmla="*/ 2250254 h 3447763"/>
              <a:gd name="connsiteX4" fmla="*/ 441349 w 4887282"/>
              <a:gd name="connsiteY4" fmla="*/ 81560 h 3447763"/>
              <a:gd name="connsiteX0" fmla="*/ 463165 w 4909098"/>
              <a:gd name="connsiteY0" fmla="*/ 131253 h 3571167"/>
              <a:gd name="connsiteX1" fmla="*/ 4737700 w 4909098"/>
              <a:gd name="connsiteY1" fmla="*/ 572333 h 3571167"/>
              <a:gd name="connsiteX2" fmla="*/ 4586903 w 4909098"/>
              <a:gd name="connsiteY2" fmla="*/ 3434270 h 3571167"/>
              <a:gd name="connsiteX3" fmla="*/ 105179 w 4909098"/>
              <a:gd name="connsiteY3" fmla="*/ 3051364 h 3571167"/>
              <a:gd name="connsiteX4" fmla="*/ 463165 w 4909098"/>
              <a:gd name="connsiteY4" fmla="*/ 131253 h 3571167"/>
              <a:gd name="connsiteX0" fmla="*/ 552371 w 4998304"/>
              <a:gd name="connsiteY0" fmla="*/ 131253 h 3571167"/>
              <a:gd name="connsiteX1" fmla="*/ 4826906 w 4998304"/>
              <a:gd name="connsiteY1" fmla="*/ 572333 h 3571167"/>
              <a:gd name="connsiteX2" fmla="*/ 4676109 w 4998304"/>
              <a:gd name="connsiteY2" fmla="*/ 3434270 h 3571167"/>
              <a:gd name="connsiteX3" fmla="*/ 194385 w 4998304"/>
              <a:gd name="connsiteY3" fmla="*/ 3051364 h 3571167"/>
              <a:gd name="connsiteX4" fmla="*/ 552371 w 4998304"/>
              <a:gd name="connsiteY4" fmla="*/ 131253 h 3571167"/>
              <a:gd name="connsiteX0" fmla="*/ 552371 w 4998304"/>
              <a:gd name="connsiteY0" fmla="*/ 131253 h 3574970"/>
              <a:gd name="connsiteX1" fmla="*/ 4826906 w 4998304"/>
              <a:gd name="connsiteY1" fmla="*/ 572333 h 3574970"/>
              <a:gd name="connsiteX2" fmla="*/ 4676109 w 4998304"/>
              <a:gd name="connsiteY2" fmla="*/ 3434270 h 3574970"/>
              <a:gd name="connsiteX3" fmla="*/ 194385 w 4998304"/>
              <a:gd name="connsiteY3" fmla="*/ 3051364 h 3574970"/>
              <a:gd name="connsiteX4" fmla="*/ 552371 w 4998304"/>
              <a:gd name="connsiteY4" fmla="*/ 131253 h 3574970"/>
              <a:gd name="connsiteX0" fmla="*/ 552371 w 4998304"/>
              <a:gd name="connsiteY0" fmla="*/ 131253 h 3652754"/>
              <a:gd name="connsiteX1" fmla="*/ 4826906 w 4998304"/>
              <a:gd name="connsiteY1" fmla="*/ 572333 h 3652754"/>
              <a:gd name="connsiteX2" fmla="*/ 4676109 w 4998304"/>
              <a:gd name="connsiteY2" fmla="*/ 3434270 h 3652754"/>
              <a:gd name="connsiteX3" fmla="*/ 2299966 w 4998304"/>
              <a:gd name="connsiteY3" fmla="*/ 3380587 h 3652754"/>
              <a:gd name="connsiteX4" fmla="*/ 194385 w 4998304"/>
              <a:gd name="connsiteY4" fmla="*/ 3051364 h 3652754"/>
              <a:gd name="connsiteX5" fmla="*/ 552371 w 4998304"/>
              <a:gd name="connsiteY5" fmla="*/ 131253 h 3652754"/>
              <a:gd name="connsiteX0" fmla="*/ 552371 w 4998304"/>
              <a:gd name="connsiteY0" fmla="*/ 131253 h 3652754"/>
              <a:gd name="connsiteX1" fmla="*/ 4826906 w 4998304"/>
              <a:gd name="connsiteY1" fmla="*/ 572333 h 3652754"/>
              <a:gd name="connsiteX2" fmla="*/ 4676109 w 4998304"/>
              <a:gd name="connsiteY2" fmla="*/ 3434270 h 3652754"/>
              <a:gd name="connsiteX3" fmla="*/ 2299966 w 4998304"/>
              <a:gd name="connsiteY3" fmla="*/ 3380587 h 3652754"/>
              <a:gd name="connsiteX4" fmla="*/ 194385 w 4998304"/>
              <a:gd name="connsiteY4" fmla="*/ 3051364 h 3652754"/>
              <a:gd name="connsiteX5" fmla="*/ 552371 w 4998304"/>
              <a:gd name="connsiteY5" fmla="*/ 131253 h 3652754"/>
              <a:gd name="connsiteX0" fmla="*/ 552371 w 4998304"/>
              <a:gd name="connsiteY0" fmla="*/ 131253 h 3568093"/>
              <a:gd name="connsiteX1" fmla="*/ 4826906 w 4998304"/>
              <a:gd name="connsiteY1" fmla="*/ 572333 h 3568093"/>
              <a:gd name="connsiteX2" fmla="*/ 4676109 w 4998304"/>
              <a:gd name="connsiteY2" fmla="*/ 3434270 h 3568093"/>
              <a:gd name="connsiteX3" fmla="*/ 2299966 w 4998304"/>
              <a:gd name="connsiteY3" fmla="*/ 3380587 h 3568093"/>
              <a:gd name="connsiteX4" fmla="*/ 194385 w 4998304"/>
              <a:gd name="connsiteY4" fmla="*/ 3051364 h 3568093"/>
              <a:gd name="connsiteX5" fmla="*/ 552371 w 4998304"/>
              <a:gd name="connsiteY5" fmla="*/ 131253 h 3568093"/>
              <a:gd name="connsiteX0" fmla="*/ 586120 w 5032053"/>
              <a:gd name="connsiteY0" fmla="*/ 133407 h 3570247"/>
              <a:gd name="connsiteX1" fmla="*/ 4860655 w 5032053"/>
              <a:gd name="connsiteY1" fmla="*/ 574487 h 3570247"/>
              <a:gd name="connsiteX2" fmla="*/ 4709858 w 5032053"/>
              <a:gd name="connsiteY2" fmla="*/ 3436424 h 3570247"/>
              <a:gd name="connsiteX3" fmla="*/ 2333715 w 5032053"/>
              <a:gd name="connsiteY3" fmla="*/ 3382741 h 3570247"/>
              <a:gd name="connsiteX4" fmla="*/ 175217 w 5032053"/>
              <a:gd name="connsiteY4" fmla="*/ 3085268 h 3570247"/>
              <a:gd name="connsiteX5" fmla="*/ 586120 w 5032053"/>
              <a:gd name="connsiteY5" fmla="*/ 133407 h 3570247"/>
              <a:gd name="connsiteX0" fmla="*/ 607257 w 5053190"/>
              <a:gd name="connsiteY0" fmla="*/ 129104 h 3565944"/>
              <a:gd name="connsiteX1" fmla="*/ 4881792 w 5053190"/>
              <a:gd name="connsiteY1" fmla="*/ 570184 h 3565944"/>
              <a:gd name="connsiteX2" fmla="*/ 4730995 w 5053190"/>
              <a:gd name="connsiteY2" fmla="*/ 3432121 h 3565944"/>
              <a:gd name="connsiteX3" fmla="*/ 2354852 w 5053190"/>
              <a:gd name="connsiteY3" fmla="*/ 3378438 h 3565944"/>
              <a:gd name="connsiteX4" fmla="*/ 164604 w 5053190"/>
              <a:gd name="connsiteY4" fmla="*/ 3017465 h 3565944"/>
              <a:gd name="connsiteX5" fmla="*/ 607257 w 5053190"/>
              <a:gd name="connsiteY5" fmla="*/ 129104 h 3565944"/>
              <a:gd name="connsiteX0" fmla="*/ 593774 w 5039707"/>
              <a:gd name="connsiteY0" fmla="*/ 129104 h 3565944"/>
              <a:gd name="connsiteX1" fmla="*/ 4868309 w 5039707"/>
              <a:gd name="connsiteY1" fmla="*/ 570184 h 3565944"/>
              <a:gd name="connsiteX2" fmla="*/ 4717512 w 5039707"/>
              <a:gd name="connsiteY2" fmla="*/ 3432121 h 3565944"/>
              <a:gd name="connsiteX3" fmla="*/ 2341369 w 5039707"/>
              <a:gd name="connsiteY3" fmla="*/ 3378438 h 3565944"/>
              <a:gd name="connsiteX4" fmla="*/ 151121 w 5039707"/>
              <a:gd name="connsiteY4" fmla="*/ 3017465 h 3565944"/>
              <a:gd name="connsiteX5" fmla="*/ 593774 w 5039707"/>
              <a:gd name="connsiteY5" fmla="*/ 129104 h 3565944"/>
              <a:gd name="connsiteX0" fmla="*/ 550367 w 5070383"/>
              <a:gd name="connsiteY0" fmla="*/ 129104 h 3565944"/>
              <a:gd name="connsiteX1" fmla="*/ 4898985 w 5070383"/>
              <a:gd name="connsiteY1" fmla="*/ 570184 h 3565944"/>
              <a:gd name="connsiteX2" fmla="*/ 4748188 w 5070383"/>
              <a:gd name="connsiteY2" fmla="*/ 3432121 h 3565944"/>
              <a:gd name="connsiteX3" fmla="*/ 2372045 w 5070383"/>
              <a:gd name="connsiteY3" fmla="*/ 3378438 h 3565944"/>
              <a:gd name="connsiteX4" fmla="*/ 181797 w 5070383"/>
              <a:gd name="connsiteY4" fmla="*/ 3017465 h 3565944"/>
              <a:gd name="connsiteX5" fmla="*/ 550367 w 5070383"/>
              <a:gd name="connsiteY5" fmla="*/ 129104 h 3565944"/>
              <a:gd name="connsiteX0" fmla="*/ 582606 w 5102622"/>
              <a:gd name="connsiteY0" fmla="*/ 32804 h 3469644"/>
              <a:gd name="connsiteX1" fmla="*/ 4931224 w 5102622"/>
              <a:gd name="connsiteY1" fmla="*/ 473884 h 3469644"/>
              <a:gd name="connsiteX2" fmla="*/ 4780427 w 5102622"/>
              <a:gd name="connsiteY2" fmla="*/ 3335821 h 3469644"/>
              <a:gd name="connsiteX3" fmla="*/ 2404284 w 5102622"/>
              <a:gd name="connsiteY3" fmla="*/ 3282138 h 3469644"/>
              <a:gd name="connsiteX4" fmla="*/ 214036 w 5102622"/>
              <a:gd name="connsiteY4" fmla="*/ 2921165 h 3469644"/>
              <a:gd name="connsiteX5" fmla="*/ 139452 w 5102622"/>
              <a:gd name="connsiteY5" fmla="*/ 1387722 h 3469644"/>
              <a:gd name="connsiteX6" fmla="*/ 582606 w 5102622"/>
              <a:gd name="connsiteY6" fmla="*/ 32804 h 3469644"/>
              <a:gd name="connsiteX0" fmla="*/ 582606 w 5102622"/>
              <a:gd name="connsiteY0" fmla="*/ 22914 h 3459754"/>
              <a:gd name="connsiteX1" fmla="*/ 4931224 w 5102622"/>
              <a:gd name="connsiteY1" fmla="*/ 463994 h 3459754"/>
              <a:gd name="connsiteX2" fmla="*/ 4780427 w 5102622"/>
              <a:gd name="connsiteY2" fmla="*/ 3325931 h 3459754"/>
              <a:gd name="connsiteX3" fmla="*/ 2404284 w 5102622"/>
              <a:gd name="connsiteY3" fmla="*/ 3272248 h 3459754"/>
              <a:gd name="connsiteX4" fmla="*/ 214036 w 5102622"/>
              <a:gd name="connsiteY4" fmla="*/ 2911275 h 3459754"/>
              <a:gd name="connsiteX5" fmla="*/ 139452 w 5102622"/>
              <a:gd name="connsiteY5" fmla="*/ 1377832 h 3459754"/>
              <a:gd name="connsiteX6" fmla="*/ 582606 w 5102622"/>
              <a:gd name="connsiteY6" fmla="*/ 22914 h 3459754"/>
              <a:gd name="connsiteX0" fmla="*/ 635522 w 5102622"/>
              <a:gd name="connsiteY0" fmla="*/ 22425 h 3469848"/>
              <a:gd name="connsiteX1" fmla="*/ 4931224 w 5102622"/>
              <a:gd name="connsiteY1" fmla="*/ 474088 h 3469848"/>
              <a:gd name="connsiteX2" fmla="*/ 4780427 w 5102622"/>
              <a:gd name="connsiteY2" fmla="*/ 3336025 h 3469848"/>
              <a:gd name="connsiteX3" fmla="*/ 2404284 w 5102622"/>
              <a:gd name="connsiteY3" fmla="*/ 3282342 h 3469848"/>
              <a:gd name="connsiteX4" fmla="*/ 214036 w 5102622"/>
              <a:gd name="connsiteY4" fmla="*/ 2921369 h 3469848"/>
              <a:gd name="connsiteX5" fmla="*/ 139452 w 5102622"/>
              <a:gd name="connsiteY5" fmla="*/ 1387926 h 3469848"/>
              <a:gd name="connsiteX6" fmla="*/ 635522 w 5102622"/>
              <a:gd name="connsiteY6" fmla="*/ 22425 h 3469848"/>
              <a:gd name="connsiteX0" fmla="*/ 536502 w 5003602"/>
              <a:gd name="connsiteY0" fmla="*/ 22425 h 3469848"/>
              <a:gd name="connsiteX1" fmla="*/ 4832204 w 5003602"/>
              <a:gd name="connsiteY1" fmla="*/ 474088 h 3469848"/>
              <a:gd name="connsiteX2" fmla="*/ 4681407 w 5003602"/>
              <a:gd name="connsiteY2" fmla="*/ 3336025 h 3469848"/>
              <a:gd name="connsiteX3" fmla="*/ 2305264 w 5003602"/>
              <a:gd name="connsiteY3" fmla="*/ 3282342 h 3469848"/>
              <a:gd name="connsiteX4" fmla="*/ 115016 w 5003602"/>
              <a:gd name="connsiteY4" fmla="*/ 2921369 h 3469848"/>
              <a:gd name="connsiteX5" fmla="*/ 40432 w 5003602"/>
              <a:gd name="connsiteY5" fmla="*/ 1387926 h 3469848"/>
              <a:gd name="connsiteX6" fmla="*/ 536502 w 5003602"/>
              <a:gd name="connsiteY6" fmla="*/ 22425 h 3469848"/>
              <a:gd name="connsiteX0" fmla="*/ 536502 w 5003602"/>
              <a:gd name="connsiteY0" fmla="*/ 70579 h 3518002"/>
              <a:gd name="connsiteX1" fmla="*/ 2453432 w 5003602"/>
              <a:gd name="connsiteY1" fmla="*/ 229580 h 3518002"/>
              <a:gd name="connsiteX2" fmla="*/ 4832204 w 5003602"/>
              <a:gd name="connsiteY2" fmla="*/ 522242 h 3518002"/>
              <a:gd name="connsiteX3" fmla="*/ 4681407 w 5003602"/>
              <a:gd name="connsiteY3" fmla="*/ 3384179 h 3518002"/>
              <a:gd name="connsiteX4" fmla="*/ 2305264 w 5003602"/>
              <a:gd name="connsiteY4" fmla="*/ 3330496 h 3518002"/>
              <a:gd name="connsiteX5" fmla="*/ 115016 w 5003602"/>
              <a:gd name="connsiteY5" fmla="*/ 2969523 h 3518002"/>
              <a:gd name="connsiteX6" fmla="*/ 40432 w 5003602"/>
              <a:gd name="connsiteY6" fmla="*/ 1436080 h 3518002"/>
              <a:gd name="connsiteX7" fmla="*/ 536502 w 5003602"/>
              <a:gd name="connsiteY7" fmla="*/ 70579 h 3518002"/>
              <a:gd name="connsiteX0" fmla="*/ 536502 w 5027468"/>
              <a:gd name="connsiteY0" fmla="*/ 70579 h 3518002"/>
              <a:gd name="connsiteX1" fmla="*/ 2453432 w 5027468"/>
              <a:gd name="connsiteY1" fmla="*/ 229580 h 3518002"/>
              <a:gd name="connsiteX2" fmla="*/ 4863954 w 5027468"/>
              <a:gd name="connsiteY2" fmla="*/ 606908 h 3518002"/>
              <a:gd name="connsiteX3" fmla="*/ 4681407 w 5027468"/>
              <a:gd name="connsiteY3" fmla="*/ 3384179 h 3518002"/>
              <a:gd name="connsiteX4" fmla="*/ 2305264 w 5027468"/>
              <a:gd name="connsiteY4" fmla="*/ 3330496 h 3518002"/>
              <a:gd name="connsiteX5" fmla="*/ 115016 w 5027468"/>
              <a:gd name="connsiteY5" fmla="*/ 2969523 h 3518002"/>
              <a:gd name="connsiteX6" fmla="*/ 40432 w 5027468"/>
              <a:gd name="connsiteY6" fmla="*/ 1436080 h 3518002"/>
              <a:gd name="connsiteX7" fmla="*/ 536502 w 5027468"/>
              <a:gd name="connsiteY7" fmla="*/ 70579 h 3518002"/>
              <a:gd name="connsiteX0" fmla="*/ 536502 w 5027468"/>
              <a:gd name="connsiteY0" fmla="*/ 70579 h 3518002"/>
              <a:gd name="connsiteX1" fmla="*/ 2453432 w 5027468"/>
              <a:gd name="connsiteY1" fmla="*/ 229580 h 3518002"/>
              <a:gd name="connsiteX2" fmla="*/ 4863954 w 5027468"/>
              <a:gd name="connsiteY2" fmla="*/ 606908 h 3518002"/>
              <a:gd name="connsiteX3" fmla="*/ 4681407 w 5027468"/>
              <a:gd name="connsiteY3" fmla="*/ 3384179 h 3518002"/>
              <a:gd name="connsiteX4" fmla="*/ 2305264 w 5027468"/>
              <a:gd name="connsiteY4" fmla="*/ 3330496 h 3518002"/>
              <a:gd name="connsiteX5" fmla="*/ 115016 w 5027468"/>
              <a:gd name="connsiteY5" fmla="*/ 2969523 h 3518002"/>
              <a:gd name="connsiteX6" fmla="*/ 40432 w 5027468"/>
              <a:gd name="connsiteY6" fmla="*/ 1436080 h 3518002"/>
              <a:gd name="connsiteX7" fmla="*/ 536502 w 5027468"/>
              <a:gd name="connsiteY7" fmla="*/ 70579 h 3518002"/>
              <a:gd name="connsiteX0" fmla="*/ 536502 w 5068621"/>
              <a:gd name="connsiteY0" fmla="*/ 70579 h 3518002"/>
              <a:gd name="connsiteX1" fmla="*/ 2453432 w 5068621"/>
              <a:gd name="connsiteY1" fmla="*/ 229580 h 3518002"/>
              <a:gd name="connsiteX2" fmla="*/ 4916871 w 5068621"/>
              <a:gd name="connsiteY2" fmla="*/ 585742 h 3518002"/>
              <a:gd name="connsiteX3" fmla="*/ 4681407 w 5068621"/>
              <a:gd name="connsiteY3" fmla="*/ 3384179 h 3518002"/>
              <a:gd name="connsiteX4" fmla="*/ 2305264 w 5068621"/>
              <a:gd name="connsiteY4" fmla="*/ 3330496 h 3518002"/>
              <a:gd name="connsiteX5" fmla="*/ 115016 w 5068621"/>
              <a:gd name="connsiteY5" fmla="*/ 2969523 h 3518002"/>
              <a:gd name="connsiteX6" fmla="*/ 40432 w 5068621"/>
              <a:gd name="connsiteY6" fmla="*/ 1436080 h 3518002"/>
              <a:gd name="connsiteX7" fmla="*/ 536502 w 5068621"/>
              <a:gd name="connsiteY7" fmla="*/ 70579 h 3518002"/>
              <a:gd name="connsiteX0" fmla="*/ 536502 w 5003872"/>
              <a:gd name="connsiteY0" fmla="*/ 70579 h 3518002"/>
              <a:gd name="connsiteX1" fmla="*/ 2453432 w 5003872"/>
              <a:gd name="connsiteY1" fmla="*/ 229580 h 3518002"/>
              <a:gd name="connsiteX2" fmla="*/ 4916871 w 5003872"/>
              <a:gd name="connsiteY2" fmla="*/ 585742 h 3518002"/>
              <a:gd name="connsiteX3" fmla="*/ 4681407 w 5003872"/>
              <a:gd name="connsiteY3" fmla="*/ 3384179 h 3518002"/>
              <a:gd name="connsiteX4" fmla="*/ 2305264 w 5003872"/>
              <a:gd name="connsiteY4" fmla="*/ 3330496 h 3518002"/>
              <a:gd name="connsiteX5" fmla="*/ 115016 w 5003872"/>
              <a:gd name="connsiteY5" fmla="*/ 2969523 h 3518002"/>
              <a:gd name="connsiteX6" fmla="*/ 40432 w 5003872"/>
              <a:gd name="connsiteY6" fmla="*/ 1436080 h 3518002"/>
              <a:gd name="connsiteX7" fmla="*/ 536502 w 5003872"/>
              <a:gd name="connsiteY7" fmla="*/ 70579 h 3518002"/>
              <a:gd name="connsiteX0" fmla="*/ 536502 w 5003872"/>
              <a:gd name="connsiteY0" fmla="*/ 70579 h 3508015"/>
              <a:gd name="connsiteX1" fmla="*/ 2453432 w 5003872"/>
              <a:gd name="connsiteY1" fmla="*/ 229580 h 3508015"/>
              <a:gd name="connsiteX2" fmla="*/ 4916871 w 5003872"/>
              <a:gd name="connsiteY2" fmla="*/ 585742 h 3508015"/>
              <a:gd name="connsiteX3" fmla="*/ 4681407 w 5003872"/>
              <a:gd name="connsiteY3" fmla="*/ 3384179 h 3508015"/>
              <a:gd name="connsiteX4" fmla="*/ 2326431 w 5003872"/>
              <a:gd name="connsiteY4" fmla="*/ 3288162 h 3508015"/>
              <a:gd name="connsiteX5" fmla="*/ 115016 w 5003872"/>
              <a:gd name="connsiteY5" fmla="*/ 2969523 h 3508015"/>
              <a:gd name="connsiteX6" fmla="*/ 40432 w 5003872"/>
              <a:gd name="connsiteY6" fmla="*/ 1436080 h 3508015"/>
              <a:gd name="connsiteX7" fmla="*/ 536502 w 5003872"/>
              <a:gd name="connsiteY7" fmla="*/ 70579 h 3508015"/>
              <a:gd name="connsiteX0" fmla="*/ 536502 w 5003872"/>
              <a:gd name="connsiteY0" fmla="*/ 70579 h 3475369"/>
              <a:gd name="connsiteX1" fmla="*/ 2453432 w 5003872"/>
              <a:gd name="connsiteY1" fmla="*/ 229580 h 3475369"/>
              <a:gd name="connsiteX2" fmla="*/ 4916871 w 5003872"/>
              <a:gd name="connsiteY2" fmla="*/ 585742 h 3475369"/>
              <a:gd name="connsiteX3" fmla="*/ 4681407 w 5003872"/>
              <a:gd name="connsiteY3" fmla="*/ 3384179 h 3475369"/>
              <a:gd name="connsiteX4" fmla="*/ 2326431 w 5003872"/>
              <a:gd name="connsiteY4" fmla="*/ 3288162 h 3475369"/>
              <a:gd name="connsiteX5" fmla="*/ 115016 w 5003872"/>
              <a:gd name="connsiteY5" fmla="*/ 2969523 h 3475369"/>
              <a:gd name="connsiteX6" fmla="*/ 40432 w 5003872"/>
              <a:gd name="connsiteY6" fmla="*/ 1436080 h 3475369"/>
              <a:gd name="connsiteX7" fmla="*/ 536502 w 5003872"/>
              <a:gd name="connsiteY7" fmla="*/ 70579 h 3475369"/>
              <a:gd name="connsiteX0" fmla="*/ 515480 w 4982850"/>
              <a:gd name="connsiteY0" fmla="*/ 70579 h 3475369"/>
              <a:gd name="connsiteX1" fmla="*/ 2432410 w 4982850"/>
              <a:gd name="connsiteY1" fmla="*/ 229580 h 3475369"/>
              <a:gd name="connsiteX2" fmla="*/ 4895849 w 4982850"/>
              <a:gd name="connsiteY2" fmla="*/ 585742 h 3475369"/>
              <a:gd name="connsiteX3" fmla="*/ 4660385 w 4982850"/>
              <a:gd name="connsiteY3" fmla="*/ 3384179 h 3475369"/>
              <a:gd name="connsiteX4" fmla="*/ 2305409 w 4982850"/>
              <a:gd name="connsiteY4" fmla="*/ 3288162 h 3475369"/>
              <a:gd name="connsiteX5" fmla="*/ 189244 w 4982850"/>
              <a:gd name="connsiteY5" fmla="*/ 3022440 h 3475369"/>
              <a:gd name="connsiteX6" fmla="*/ 19410 w 4982850"/>
              <a:gd name="connsiteY6" fmla="*/ 1436080 h 3475369"/>
              <a:gd name="connsiteX7" fmla="*/ 515480 w 4982850"/>
              <a:gd name="connsiteY7" fmla="*/ 70579 h 3475369"/>
              <a:gd name="connsiteX0" fmla="*/ 515480 w 4982850"/>
              <a:gd name="connsiteY0" fmla="*/ 70579 h 3475369"/>
              <a:gd name="connsiteX1" fmla="*/ 2432410 w 4982850"/>
              <a:gd name="connsiteY1" fmla="*/ 229580 h 3475369"/>
              <a:gd name="connsiteX2" fmla="*/ 4895849 w 4982850"/>
              <a:gd name="connsiteY2" fmla="*/ 585742 h 3475369"/>
              <a:gd name="connsiteX3" fmla="*/ 4660385 w 4982850"/>
              <a:gd name="connsiteY3" fmla="*/ 3384179 h 3475369"/>
              <a:gd name="connsiteX4" fmla="*/ 2305409 w 4982850"/>
              <a:gd name="connsiteY4" fmla="*/ 3288162 h 3475369"/>
              <a:gd name="connsiteX5" fmla="*/ 189244 w 4982850"/>
              <a:gd name="connsiteY5" fmla="*/ 3022440 h 3475369"/>
              <a:gd name="connsiteX6" fmla="*/ 19410 w 4982850"/>
              <a:gd name="connsiteY6" fmla="*/ 1436080 h 3475369"/>
              <a:gd name="connsiteX7" fmla="*/ 515480 w 4982850"/>
              <a:gd name="connsiteY7" fmla="*/ 70579 h 3475369"/>
              <a:gd name="connsiteX0" fmla="*/ 455552 w 4922922"/>
              <a:gd name="connsiteY0" fmla="*/ 73570 h 3478360"/>
              <a:gd name="connsiteX1" fmla="*/ 2372482 w 4922922"/>
              <a:gd name="connsiteY1" fmla="*/ 232571 h 3478360"/>
              <a:gd name="connsiteX2" fmla="*/ 4835921 w 4922922"/>
              <a:gd name="connsiteY2" fmla="*/ 588733 h 3478360"/>
              <a:gd name="connsiteX3" fmla="*/ 4600457 w 4922922"/>
              <a:gd name="connsiteY3" fmla="*/ 3387170 h 3478360"/>
              <a:gd name="connsiteX4" fmla="*/ 2245481 w 4922922"/>
              <a:gd name="connsiteY4" fmla="*/ 3291153 h 3478360"/>
              <a:gd name="connsiteX5" fmla="*/ 129316 w 4922922"/>
              <a:gd name="connsiteY5" fmla="*/ 3025431 h 3478360"/>
              <a:gd name="connsiteX6" fmla="*/ 33565 w 4922922"/>
              <a:gd name="connsiteY6" fmla="*/ 1481405 h 3478360"/>
              <a:gd name="connsiteX7" fmla="*/ 455552 w 4922922"/>
              <a:gd name="connsiteY7" fmla="*/ 73570 h 3478360"/>
              <a:gd name="connsiteX0" fmla="*/ 485228 w 4952598"/>
              <a:gd name="connsiteY0" fmla="*/ 73570 h 3478360"/>
              <a:gd name="connsiteX1" fmla="*/ 2402158 w 4952598"/>
              <a:gd name="connsiteY1" fmla="*/ 232571 h 3478360"/>
              <a:gd name="connsiteX2" fmla="*/ 4865597 w 4952598"/>
              <a:gd name="connsiteY2" fmla="*/ 588733 h 3478360"/>
              <a:gd name="connsiteX3" fmla="*/ 4630133 w 4952598"/>
              <a:gd name="connsiteY3" fmla="*/ 3387170 h 3478360"/>
              <a:gd name="connsiteX4" fmla="*/ 2275157 w 4952598"/>
              <a:gd name="connsiteY4" fmla="*/ 3291153 h 3478360"/>
              <a:gd name="connsiteX5" fmla="*/ 158992 w 4952598"/>
              <a:gd name="connsiteY5" fmla="*/ 3025431 h 3478360"/>
              <a:gd name="connsiteX6" fmla="*/ 63241 w 4952598"/>
              <a:gd name="connsiteY6" fmla="*/ 1481405 h 3478360"/>
              <a:gd name="connsiteX7" fmla="*/ 485228 w 4952598"/>
              <a:gd name="connsiteY7" fmla="*/ 73570 h 3478360"/>
              <a:gd name="connsiteX0" fmla="*/ 495883 w 4963253"/>
              <a:gd name="connsiteY0" fmla="*/ 73570 h 3478360"/>
              <a:gd name="connsiteX1" fmla="*/ 2412813 w 4963253"/>
              <a:gd name="connsiteY1" fmla="*/ 232571 h 3478360"/>
              <a:gd name="connsiteX2" fmla="*/ 4876252 w 4963253"/>
              <a:gd name="connsiteY2" fmla="*/ 588733 h 3478360"/>
              <a:gd name="connsiteX3" fmla="*/ 4640788 w 4963253"/>
              <a:gd name="connsiteY3" fmla="*/ 3387170 h 3478360"/>
              <a:gd name="connsiteX4" fmla="*/ 2285812 w 4963253"/>
              <a:gd name="connsiteY4" fmla="*/ 3291153 h 3478360"/>
              <a:gd name="connsiteX5" fmla="*/ 148480 w 4963253"/>
              <a:gd name="connsiteY5" fmla="*/ 3067764 h 3478360"/>
              <a:gd name="connsiteX6" fmla="*/ 73896 w 4963253"/>
              <a:gd name="connsiteY6" fmla="*/ 1481405 h 3478360"/>
              <a:gd name="connsiteX7" fmla="*/ 495883 w 4963253"/>
              <a:gd name="connsiteY7" fmla="*/ 73570 h 3478360"/>
              <a:gd name="connsiteX0" fmla="*/ 495883 w 4963253"/>
              <a:gd name="connsiteY0" fmla="*/ 73570 h 3478360"/>
              <a:gd name="connsiteX1" fmla="*/ 2412813 w 4963253"/>
              <a:gd name="connsiteY1" fmla="*/ 232571 h 3478360"/>
              <a:gd name="connsiteX2" fmla="*/ 4876252 w 4963253"/>
              <a:gd name="connsiteY2" fmla="*/ 588733 h 3478360"/>
              <a:gd name="connsiteX3" fmla="*/ 4640788 w 4963253"/>
              <a:gd name="connsiteY3" fmla="*/ 3387170 h 3478360"/>
              <a:gd name="connsiteX4" fmla="*/ 2285812 w 4963253"/>
              <a:gd name="connsiteY4" fmla="*/ 3291153 h 3478360"/>
              <a:gd name="connsiteX5" fmla="*/ 148480 w 4963253"/>
              <a:gd name="connsiteY5" fmla="*/ 3067764 h 3478360"/>
              <a:gd name="connsiteX6" fmla="*/ 73896 w 4963253"/>
              <a:gd name="connsiteY6" fmla="*/ 1481405 h 3478360"/>
              <a:gd name="connsiteX7" fmla="*/ 495883 w 4963253"/>
              <a:gd name="connsiteY7" fmla="*/ 73570 h 3478360"/>
              <a:gd name="connsiteX0" fmla="*/ 501621 w 4968991"/>
              <a:gd name="connsiteY0" fmla="*/ 73570 h 3478360"/>
              <a:gd name="connsiteX1" fmla="*/ 2418551 w 4968991"/>
              <a:gd name="connsiteY1" fmla="*/ 232571 h 3478360"/>
              <a:gd name="connsiteX2" fmla="*/ 4881990 w 4968991"/>
              <a:gd name="connsiteY2" fmla="*/ 588733 h 3478360"/>
              <a:gd name="connsiteX3" fmla="*/ 4646526 w 4968991"/>
              <a:gd name="connsiteY3" fmla="*/ 3387170 h 3478360"/>
              <a:gd name="connsiteX4" fmla="*/ 2291550 w 4968991"/>
              <a:gd name="connsiteY4" fmla="*/ 3291153 h 3478360"/>
              <a:gd name="connsiteX5" fmla="*/ 143635 w 4968991"/>
              <a:gd name="connsiteY5" fmla="*/ 3036014 h 3478360"/>
              <a:gd name="connsiteX6" fmla="*/ 79634 w 4968991"/>
              <a:gd name="connsiteY6" fmla="*/ 1481405 h 3478360"/>
              <a:gd name="connsiteX7" fmla="*/ 501621 w 4968991"/>
              <a:gd name="connsiteY7" fmla="*/ 73570 h 3478360"/>
              <a:gd name="connsiteX0" fmla="*/ 501621 w 4968991"/>
              <a:gd name="connsiteY0" fmla="*/ 73570 h 3478360"/>
              <a:gd name="connsiteX1" fmla="*/ 2418551 w 4968991"/>
              <a:gd name="connsiteY1" fmla="*/ 232571 h 3478360"/>
              <a:gd name="connsiteX2" fmla="*/ 4881990 w 4968991"/>
              <a:gd name="connsiteY2" fmla="*/ 588733 h 3478360"/>
              <a:gd name="connsiteX3" fmla="*/ 4646526 w 4968991"/>
              <a:gd name="connsiteY3" fmla="*/ 3387170 h 3478360"/>
              <a:gd name="connsiteX4" fmla="*/ 2291550 w 4968991"/>
              <a:gd name="connsiteY4" fmla="*/ 3291153 h 3478360"/>
              <a:gd name="connsiteX5" fmla="*/ 143635 w 4968991"/>
              <a:gd name="connsiteY5" fmla="*/ 3036014 h 3478360"/>
              <a:gd name="connsiteX6" fmla="*/ 79634 w 4968991"/>
              <a:gd name="connsiteY6" fmla="*/ 1481405 h 3478360"/>
              <a:gd name="connsiteX7" fmla="*/ 501621 w 4968991"/>
              <a:gd name="connsiteY7" fmla="*/ 73570 h 3478360"/>
              <a:gd name="connsiteX0" fmla="*/ 501621 w 4968991"/>
              <a:gd name="connsiteY0" fmla="*/ 21910 h 3426700"/>
              <a:gd name="connsiteX1" fmla="*/ 2418551 w 4968991"/>
              <a:gd name="connsiteY1" fmla="*/ 180911 h 3426700"/>
              <a:gd name="connsiteX2" fmla="*/ 4881990 w 4968991"/>
              <a:gd name="connsiteY2" fmla="*/ 537073 h 3426700"/>
              <a:gd name="connsiteX3" fmla="*/ 4646526 w 4968991"/>
              <a:gd name="connsiteY3" fmla="*/ 3335510 h 3426700"/>
              <a:gd name="connsiteX4" fmla="*/ 2291550 w 4968991"/>
              <a:gd name="connsiteY4" fmla="*/ 3239493 h 3426700"/>
              <a:gd name="connsiteX5" fmla="*/ 143635 w 4968991"/>
              <a:gd name="connsiteY5" fmla="*/ 2984354 h 3426700"/>
              <a:gd name="connsiteX6" fmla="*/ 79634 w 4968991"/>
              <a:gd name="connsiteY6" fmla="*/ 1429745 h 3426700"/>
              <a:gd name="connsiteX7" fmla="*/ 501621 w 4968991"/>
              <a:gd name="connsiteY7" fmla="*/ 21910 h 3426700"/>
              <a:gd name="connsiteX0" fmla="*/ 501621 w 4968991"/>
              <a:gd name="connsiteY0" fmla="*/ 21910 h 3426700"/>
              <a:gd name="connsiteX1" fmla="*/ 2418551 w 4968991"/>
              <a:gd name="connsiteY1" fmla="*/ 180911 h 3426700"/>
              <a:gd name="connsiteX2" fmla="*/ 4881990 w 4968991"/>
              <a:gd name="connsiteY2" fmla="*/ 537073 h 3426700"/>
              <a:gd name="connsiteX3" fmla="*/ 4646526 w 4968991"/>
              <a:gd name="connsiteY3" fmla="*/ 3335510 h 3426700"/>
              <a:gd name="connsiteX4" fmla="*/ 2291550 w 4968991"/>
              <a:gd name="connsiteY4" fmla="*/ 3239493 h 3426700"/>
              <a:gd name="connsiteX5" fmla="*/ 143635 w 4968991"/>
              <a:gd name="connsiteY5" fmla="*/ 2984354 h 3426700"/>
              <a:gd name="connsiteX6" fmla="*/ 79634 w 4968991"/>
              <a:gd name="connsiteY6" fmla="*/ 1429745 h 3426700"/>
              <a:gd name="connsiteX7" fmla="*/ 501621 w 4968991"/>
              <a:gd name="connsiteY7" fmla="*/ 21910 h 3426700"/>
              <a:gd name="connsiteX0" fmla="*/ 501621 w 4968991"/>
              <a:gd name="connsiteY0" fmla="*/ 21910 h 3426700"/>
              <a:gd name="connsiteX1" fmla="*/ 2418551 w 4968991"/>
              <a:gd name="connsiteY1" fmla="*/ 180911 h 3426700"/>
              <a:gd name="connsiteX2" fmla="*/ 4881990 w 4968991"/>
              <a:gd name="connsiteY2" fmla="*/ 537073 h 3426700"/>
              <a:gd name="connsiteX3" fmla="*/ 4646526 w 4968991"/>
              <a:gd name="connsiteY3" fmla="*/ 3335510 h 3426700"/>
              <a:gd name="connsiteX4" fmla="*/ 2291550 w 4968991"/>
              <a:gd name="connsiteY4" fmla="*/ 3239493 h 3426700"/>
              <a:gd name="connsiteX5" fmla="*/ 143635 w 4968991"/>
              <a:gd name="connsiteY5" fmla="*/ 2984354 h 3426700"/>
              <a:gd name="connsiteX6" fmla="*/ 79634 w 4968991"/>
              <a:gd name="connsiteY6" fmla="*/ 1429745 h 3426700"/>
              <a:gd name="connsiteX7" fmla="*/ 501621 w 4968991"/>
              <a:gd name="connsiteY7" fmla="*/ 21910 h 3426700"/>
              <a:gd name="connsiteX0" fmla="*/ 501621 w 4955274"/>
              <a:gd name="connsiteY0" fmla="*/ 21910 h 3426700"/>
              <a:gd name="connsiteX1" fmla="*/ 2418551 w 4955274"/>
              <a:gd name="connsiteY1" fmla="*/ 180911 h 3426700"/>
              <a:gd name="connsiteX2" fmla="*/ 4881990 w 4955274"/>
              <a:gd name="connsiteY2" fmla="*/ 537073 h 3426700"/>
              <a:gd name="connsiteX3" fmla="*/ 4646526 w 4955274"/>
              <a:gd name="connsiteY3" fmla="*/ 3335510 h 3426700"/>
              <a:gd name="connsiteX4" fmla="*/ 2291550 w 4955274"/>
              <a:gd name="connsiteY4" fmla="*/ 3239493 h 3426700"/>
              <a:gd name="connsiteX5" fmla="*/ 143635 w 4955274"/>
              <a:gd name="connsiteY5" fmla="*/ 2984354 h 3426700"/>
              <a:gd name="connsiteX6" fmla="*/ 79634 w 4955274"/>
              <a:gd name="connsiteY6" fmla="*/ 1429745 h 3426700"/>
              <a:gd name="connsiteX7" fmla="*/ 501621 w 4955274"/>
              <a:gd name="connsiteY7" fmla="*/ 21910 h 3426700"/>
              <a:gd name="connsiteX0" fmla="*/ 501621 w 4955274"/>
              <a:gd name="connsiteY0" fmla="*/ 21910 h 3426700"/>
              <a:gd name="connsiteX1" fmla="*/ 2418551 w 4955274"/>
              <a:gd name="connsiteY1" fmla="*/ 180911 h 3426700"/>
              <a:gd name="connsiteX2" fmla="*/ 4881990 w 4955274"/>
              <a:gd name="connsiteY2" fmla="*/ 537073 h 3426700"/>
              <a:gd name="connsiteX3" fmla="*/ 4646526 w 4955274"/>
              <a:gd name="connsiteY3" fmla="*/ 3335510 h 3426700"/>
              <a:gd name="connsiteX4" fmla="*/ 2291550 w 4955274"/>
              <a:gd name="connsiteY4" fmla="*/ 3239493 h 3426700"/>
              <a:gd name="connsiteX5" fmla="*/ 143635 w 4955274"/>
              <a:gd name="connsiteY5" fmla="*/ 2984354 h 3426700"/>
              <a:gd name="connsiteX6" fmla="*/ 79634 w 4955274"/>
              <a:gd name="connsiteY6" fmla="*/ 1429745 h 3426700"/>
              <a:gd name="connsiteX7" fmla="*/ 501621 w 4955274"/>
              <a:gd name="connsiteY7" fmla="*/ 21910 h 3426700"/>
              <a:gd name="connsiteX0" fmla="*/ 501621 w 4978179"/>
              <a:gd name="connsiteY0" fmla="*/ 21910 h 3426700"/>
              <a:gd name="connsiteX1" fmla="*/ 2418551 w 4978179"/>
              <a:gd name="connsiteY1" fmla="*/ 180911 h 3426700"/>
              <a:gd name="connsiteX2" fmla="*/ 4881990 w 4978179"/>
              <a:gd name="connsiteY2" fmla="*/ 537073 h 3426700"/>
              <a:gd name="connsiteX3" fmla="*/ 4646526 w 4978179"/>
              <a:gd name="connsiteY3" fmla="*/ 3335510 h 3426700"/>
              <a:gd name="connsiteX4" fmla="*/ 2291550 w 4978179"/>
              <a:gd name="connsiteY4" fmla="*/ 3239493 h 3426700"/>
              <a:gd name="connsiteX5" fmla="*/ 143635 w 4978179"/>
              <a:gd name="connsiteY5" fmla="*/ 2984354 h 3426700"/>
              <a:gd name="connsiteX6" fmla="*/ 79634 w 4978179"/>
              <a:gd name="connsiteY6" fmla="*/ 1429745 h 3426700"/>
              <a:gd name="connsiteX7" fmla="*/ 501621 w 4978179"/>
              <a:gd name="connsiteY7" fmla="*/ 21910 h 3426700"/>
              <a:gd name="connsiteX0" fmla="*/ 501621 w 4981328"/>
              <a:gd name="connsiteY0" fmla="*/ 21910 h 3426700"/>
              <a:gd name="connsiteX1" fmla="*/ 2418551 w 4981328"/>
              <a:gd name="connsiteY1" fmla="*/ 180911 h 3426700"/>
              <a:gd name="connsiteX2" fmla="*/ 4881990 w 4981328"/>
              <a:gd name="connsiteY2" fmla="*/ 537073 h 3426700"/>
              <a:gd name="connsiteX3" fmla="*/ 4646526 w 4981328"/>
              <a:gd name="connsiteY3" fmla="*/ 3335510 h 3426700"/>
              <a:gd name="connsiteX4" fmla="*/ 2291550 w 4981328"/>
              <a:gd name="connsiteY4" fmla="*/ 3239493 h 3426700"/>
              <a:gd name="connsiteX5" fmla="*/ 143635 w 4981328"/>
              <a:gd name="connsiteY5" fmla="*/ 2984354 h 3426700"/>
              <a:gd name="connsiteX6" fmla="*/ 79634 w 4981328"/>
              <a:gd name="connsiteY6" fmla="*/ 1429745 h 3426700"/>
              <a:gd name="connsiteX7" fmla="*/ 501621 w 4981328"/>
              <a:gd name="connsiteY7" fmla="*/ 21910 h 3426700"/>
              <a:gd name="connsiteX0" fmla="*/ 501621 w 5007354"/>
              <a:gd name="connsiteY0" fmla="*/ 21910 h 3426700"/>
              <a:gd name="connsiteX1" fmla="*/ 2418551 w 5007354"/>
              <a:gd name="connsiteY1" fmla="*/ 180911 h 3426700"/>
              <a:gd name="connsiteX2" fmla="*/ 4913740 w 5007354"/>
              <a:gd name="connsiteY2" fmla="*/ 505323 h 3426700"/>
              <a:gd name="connsiteX3" fmla="*/ 4646526 w 5007354"/>
              <a:gd name="connsiteY3" fmla="*/ 3335510 h 3426700"/>
              <a:gd name="connsiteX4" fmla="*/ 2291550 w 5007354"/>
              <a:gd name="connsiteY4" fmla="*/ 3239493 h 3426700"/>
              <a:gd name="connsiteX5" fmla="*/ 143635 w 5007354"/>
              <a:gd name="connsiteY5" fmla="*/ 2984354 h 3426700"/>
              <a:gd name="connsiteX6" fmla="*/ 79634 w 5007354"/>
              <a:gd name="connsiteY6" fmla="*/ 1429745 h 3426700"/>
              <a:gd name="connsiteX7" fmla="*/ 501621 w 5007354"/>
              <a:gd name="connsiteY7" fmla="*/ 21910 h 3426700"/>
              <a:gd name="connsiteX0" fmla="*/ 501621 w 4995732"/>
              <a:gd name="connsiteY0" fmla="*/ 21910 h 3426700"/>
              <a:gd name="connsiteX1" fmla="*/ 2418551 w 4995732"/>
              <a:gd name="connsiteY1" fmla="*/ 180911 h 3426700"/>
              <a:gd name="connsiteX2" fmla="*/ 4913740 w 4995732"/>
              <a:gd name="connsiteY2" fmla="*/ 505323 h 3426700"/>
              <a:gd name="connsiteX3" fmla="*/ 4646526 w 4995732"/>
              <a:gd name="connsiteY3" fmla="*/ 3335510 h 3426700"/>
              <a:gd name="connsiteX4" fmla="*/ 2291550 w 4995732"/>
              <a:gd name="connsiteY4" fmla="*/ 3239493 h 3426700"/>
              <a:gd name="connsiteX5" fmla="*/ 143635 w 4995732"/>
              <a:gd name="connsiteY5" fmla="*/ 2984354 h 3426700"/>
              <a:gd name="connsiteX6" fmla="*/ 79634 w 4995732"/>
              <a:gd name="connsiteY6" fmla="*/ 1429745 h 3426700"/>
              <a:gd name="connsiteX7" fmla="*/ 501621 w 4995732"/>
              <a:gd name="connsiteY7" fmla="*/ 21910 h 3426700"/>
              <a:gd name="connsiteX0" fmla="*/ 501621 w 5004209"/>
              <a:gd name="connsiteY0" fmla="*/ 21910 h 3426700"/>
              <a:gd name="connsiteX1" fmla="*/ 2418551 w 5004209"/>
              <a:gd name="connsiteY1" fmla="*/ 180911 h 3426700"/>
              <a:gd name="connsiteX2" fmla="*/ 4913740 w 5004209"/>
              <a:gd name="connsiteY2" fmla="*/ 505323 h 3426700"/>
              <a:gd name="connsiteX3" fmla="*/ 4646526 w 5004209"/>
              <a:gd name="connsiteY3" fmla="*/ 3335510 h 3426700"/>
              <a:gd name="connsiteX4" fmla="*/ 2291550 w 5004209"/>
              <a:gd name="connsiteY4" fmla="*/ 3239493 h 3426700"/>
              <a:gd name="connsiteX5" fmla="*/ 143635 w 5004209"/>
              <a:gd name="connsiteY5" fmla="*/ 2984354 h 3426700"/>
              <a:gd name="connsiteX6" fmla="*/ 79634 w 5004209"/>
              <a:gd name="connsiteY6" fmla="*/ 1429745 h 3426700"/>
              <a:gd name="connsiteX7" fmla="*/ 501621 w 5004209"/>
              <a:gd name="connsiteY7" fmla="*/ 21910 h 3426700"/>
              <a:gd name="connsiteX0" fmla="*/ 501621 w 5225166"/>
              <a:gd name="connsiteY0" fmla="*/ 21910 h 3256334"/>
              <a:gd name="connsiteX1" fmla="*/ 2418551 w 5225166"/>
              <a:gd name="connsiteY1" fmla="*/ 180911 h 3256334"/>
              <a:gd name="connsiteX2" fmla="*/ 4913740 w 5225166"/>
              <a:gd name="connsiteY2" fmla="*/ 505323 h 3256334"/>
              <a:gd name="connsiteX3" fmla="*/ 5069859 w 5225166"/>
              <a:gd name="connsiteY3" fmla="*/ 2954510 h 3256334"/>
              <a:gd name="connsiteX4" fmla="*/ 2291550 w 5225166"/>
              <a:gd name="connsiteY4" fmla="*/ 3239493 h 3256334"/>
              <a:gd name="connsiteX5" fmla="*/ 143635 w 5225166"/>
              <a:gd name="connsiteY5" fmla="*/ 2984354 h 3256334"/>
              <a:gd name="connsiteX6" fmla="*/ 79634 w 5225166"/>
              <a:gd name="connsiteY6" fmla="*/ 1429745 h 3256334"/>
              <a:gd name="connsiteX7" fmla="*/ 501621 w 5225166"/>
              <a:gd name="connsiteY7" fmla="*/ 21910 h 3256334"/>
              <a:gd name="connsiteX0" fmla="*/ 430264 w 5153809"/>
              <a:gd name="connsiteY0" fmla="*/ 21910 h 3435316"/>
              <a:gd name="connsiteX1" fmla="*/ 2347194 w 5153809"/>
              <a:gd name="connsiteY1" fmla="*/ 180911 h 3435316"/>
              <a:gd name="connsiteX2" fmla="*/ 4842383 w 5153809"/>
              <a:gd name="connsiteY2" fmla="*/ 505323 h 3435316"/>
              <a:gd name="connsiteX3" fmla="*/ 4998502 w 5153809"/>
              <a:gd name="connsiteY3" fmla="*/ 2954510 h 3435316"/>
              <a:gd name="connsiteX4" fmla="*/ 2220193 w 5153809"/>
              <a:gd name="connsiteY4" fmla="*/ 3239493 h 3435316"/>
              <a:gd name="connsiteX5" fmla="*/ 474445 w 5153809"/>
              <a:gd name="connsiteY5" fmla="*/ 3365354 h 3435316"/>
              <a:gd name="connsiteX6" fmla="*/ 8277 w 5153809"/>
              <a:gd name="connsiteY6" fmla="*/ 1429745 h 3435316"/>
              <a:gd name="connsiteX7" fmla="*/ 430264 w 5153809"/>
              <a:gd name="connsiteY7" fmla="*/ 21910 h 3435316"/>
              <a:gd name="connsiteX0" fmla="*/ 430264 w 5153809"/>
              <a:gd name="connsiteY0" fmla="*/ 21910 h 3430473"/>
              <a:gd name="connsiteX1" fmla="*/ 2347194 w 5153809"/>
              <a:gd name="connsiteY1" fmla="*/ 180911 h 3430473"/>
              <a:gd name="connsiteX2" fmla="*/ 4842383 w 5153809"/>
              <a:gd name="connsiteY2" fmla="*/ 505323 h 3430473"/>
              <a:gd name="connsiteX3" fmla="*/ 4998502 w 5153809"/>
              <a:gd name="connsiteY3" fmla="*/ 2954510 h 3430473"/>
              <a:gd name="connsiteX4" fmla="*/ 2781110 w 5153809"/>
              <a:gd name="connsiteY4" fmla="*/ 3197159 h 3430473"/>
              <a:gd name="connsiteX5" fmla="*/ 474445 w 5153809"/>
              <a:gd name="connsiteY5" fmla="*/ 3365354 h 3430473"/>
              <a:gd name="connsiteX6" fmla="*/ 8277 w 5153809"/>
              <a:gd name="connsiteY6" fmla="*/ 1429745 h 3430473"/>
              <a:gd name="connsiteX7" fmla="*/ 430264 w 5153809"/>
              <a:gd name="connsiteY7" fmla="*/ 21910 h 3430473"/>
              <a:gd name="connsiteX0" fmla="*/ 430264 w 5153809"/>
              <a:gd name="connsiteY0" fmla="*/ 21910 h 3430473"/>
              <a:gd name="connsiteX1" fmla="*/ 2347194 w 5153809"/>
              <a:gd name="connsiteY1" fmla="*/ 180911 h 3430473"/>
              <a:gd name="connsiteX2" fmla="*/ 4842383 w 5153809"/>
              <a:gd name="connsiteY2" fmla="*/ 505323 h 3430473"/>
              <a:gd name="connsiteX3" fmla="*/ 4998502 w 5153809"/>
              <a:gd name="connsiteY3" fmla="*/ 2954510 h 3430473"/>
              <a:gd name="connsiteX4" fmla="*/ 2781110 w 5153809"/>
              <a:gd name="connsiteY4" fmla="*/ 3197159 h 3430473"/>
              <a:gd name="connsiteX5" fmla="*/ 474445 w 5153809"/>
              <a:gd name="connsiteY5" fmla="*/ 3365354 h 3430473"/>
              <a:gd name="connsiteX6" fmla="*/ 8277 w 5153809"/>
              <a:gd name="connsiteY6" fmla="*/ 1429745 h 3430473"/>
              <a:gd name="connsiteX7" fmla="*/ 430264 w 5153809"/>
              <a:gd name="connsiteY7" fmla="*/ 21910 h 3430473"/>
              <a:gd name="connsiteX0" fmla="*/ 430264 w 5153809"/>
              <a:gd name="connsiteY0" fmla="*/ 21910 h 3437284"/>
              <a:gd name="connsiteX1" fmla="*/ 2347194 w 5153809"/>
              <a:gd name="connsiteY1" fmla="*/ 180911 h 3437284"/>
              <a:gd name="connsiteX2" fmla="*/ 4842383 w 5153809"/>
              <a:gd name="connsiteY2" fmla="*/ 505323 h 3437284"/>
              <a:gd name="connsiteX3" fmla="*/ 4998502 w 5153809"/>
              <a:gd name="connsiteY3" fmla="*/ 2954510 h 3437284"/>
              <a:gd name="connsiteX4" fmla="*/ 2781110 w 5153809"/>
              <a:gd name="connsiteY4" fmla="*/ 3197159 h 3437284"/>
              <a:gd name="connsiteX5" fmla="*/ 474445 w 5153809"/>
              <a:gd name="connsiteY5" fmla="*/ 3365354 h 3437284"/>
              <a:gd name="connsiteX6" fmla="*/ 8277 w 5153809"/>
              <a:gd name="connsiteY6" fmla="*/ 1429745 h 3437284"/>
              <a:gd name="connsiteX7" fmla="*/ 430264 w 5153809"/>
              <a:gd name="connsiteY7" fmla="*/ 21910 h 3437284"/>
              <a:gd name="connsiteX0" fmla="*/ 430264 w 5153809"/>
              <a:gd name="connsiteY0" fmla="*/ 21910 h 3450066"/>
              <a:gd name="connsiteX1" fmla="*/ 2347194 w 5153809"/>
              <a:gd name="connsiteY1" fmla="*/ 180911 h 3450066"/>
              <a:gd name="connsiteX2" fmla="*/ 4842383 w 5153809"/>
              <a:gd name="connsiteY2" fmla="*/ 505323 h 3450066"/>
              <a:gd name="connsiteX3" fmla="*/ 4998502 w 5153809"/>
              <a:gd name="connsiteY3" fmla="*/ 2954510 h 3450066"/>
              <a:gd name="connsiteX4" fmla="*/ 2770527 w 5153809"/>
              <a:gd name="connsiteY4" fmla="*/ 3281826 h 3450066"/>
              <a:gd name="connsiteX5" fmla="*/ 474445 w 5153809"/>
              <a:gd name="connsiteY5" fmla="*/ 3365354 h 3450066"/>
              <a:gd name="connsiteX6" fmla="*/ 8277 w 5153809"/>
              <a:gd name="connsiteY6" fmla="*/ 1429745 h 3450066"/>
              <a:gd name="connsiteX7" fmla="*/ 430264 w 5153809"/>
              <a:gd name="connsiteY7" fmla="*/ 21910 h 3450066"/>
              <a:gd name="connsiteX0" fmla="*/ 430264 w 5118566"/>
              <a:gd name="connsiteY0" fmla="*/ 33561 h 3461717"/>
              <a:gd name="connsiteX1" fmla="*/ 2347194 w 5118566"/>
              <a:gd name="connsiteY1" fmla="*/ 192562 h 3461717"/>
              <a:gd name="connsiteX2" fmla="*/ 4757716 w 5118566"/>
              <a:gd name="connsiteY2" fmla="*/ 188890 h 3461717"/>
              <a:gd name="connsiteX3" fmla="*/ 4998502 w 5118566"/>
              <a:gd name="connsiteY3" fmla="*/ 2966161 h 3461717"/>
              <a:gd name="connsiteX4" fmla="*/ 2770527 w 5118566"/>
              <a:gd name="connsiteY4" fmla="*/ 3293477 h 3461717"/>
              <a:gd name="connsiteX5" fmla="*/ 474445 w 5118566"/>
              <a:gd name="connsiteY5" fmla="*/ 3377005 h 3461717"/>
              <a:gd name="connsiteX6" fmla="*/ 8277 w 5118566"/>
              <a:gd name="connsiteY6" fmla="*/ 1441396 h 3461717"/>
              <a:gd name="connsiteX7" fmla="*/ 430264 w 5118566"/>
              <a:gd name="connsiteY7" fmla="*/ 33561 h 3461717"/>
              <a:gd name="connsiteX0" fmla="*/ 313847 w 5118566"/>
              <a:gd name="connsiteY0" fmla="*/ 435728 h 3461717"/>
              <a:gd name="connsiteX1" fmla="*/ 2347194 w 5118566"/>
              <a:gd name="connsiteY1" fmla="*/ 192562 h 3461717"/>
              <a:gd name="connsiteX2" fmla="*/ 4757716 w 5118566"/>
              <a:gd name="connsiteY2" fmla="*/ 188890 h 3461717"/>
              <a:gd name="connsiteX3" fmla="*/ 4998502 w 5118566"/>
              <a:gd name="connsiteY3" fmla="*/ 2966161 h 3461717"/>
              <a:gd name="connsiteX4" fmla="*/ 2770527 w 5118566"/>
              <a:gd name="connsiteY4" fmla="*/ 3293477 h 3461717"/>
              <a:gd name="connsiteX5" fmla="*/ 474445 w 5118566"/>
              <a:gd name="connsiteY5" fmla="*/ 3377005 h 3461717"/>
              <a:gd name="connsiteX6" fmla="*/ 8277 w 5118566"/>
              <a:gd name="connsiteY6" fmla="*/ 1441396 h 3461717"/>
              <a:gd name="connsiteX7" fmla="*/ 313847 w 5118566"/>
              <a:gd name="connsiteY7" fmla="*/ 435728 h 3461717"/>
              <a:gd name="connsiteX0" fmla="*/ 241961 w 5046680"/>
              <a:gd name="connsiteY0" fmla="*/ 435728 h 3461717"/>
              <a:gd name="connsiteX1" fmla="*/ 2275308 w 5046680"/>
              <a:gd name="connsiteY1" fmla="*/ 192562 h 3461717"/>
              <a:gd name="connsiteX2" fmla="*/ 4685830 w 5046680"/>
              <a:gd name="connsiteY2" fmla="*/ 188890 h 3461717"/>
              <a:gd name="connsiteX3" fmla="*/ 4926616 w 5046680"/>
              <a:gd name="connsiteY3" fmla="*/ 2966161 h 3461717"/>
              <a:gd name="connsiteX4" fmla="*/ 2698641 w 5046680"/>
              <a:gd name="connsiteY4" fmla="*/ 3293477 h 3461717"/>
              <a:gd name="connsiteX5" fmla="*/ 402559 w 5046680"/>
              <a:gd name="connsiteY5" fmla="*/ 3377005 h 3461717"/>
              <a:gd name="connsiteX6" fmla="*/ 10474 w 5046680"/>
              <a:gd name="connsiteY6" fmla="*/ 1737729 h 3461717"/>
              <a:gd name="connsiteX7" fmla="*/ 241961 w 5046680"/>
              <a:gd name="connsiteY7" fmla="*/ 435728 h 3461717"/>
              <a:gd name="connsiteX0" fmla="*/ 260118 w 5064837"/>
              <a:gd name="connsiteY0" fmla="*/ 435728 h 3461717"/>
              <a:gd name="connsiteX1" fmla="*/ 2293465 w 5064837"/>
              <a:gd name="connsiteY1" fmla="*/ 192562 h 3461717"/>
              <a:gd name="connsiteX2" fmla="*/ 4703987 w 5064837"/>
              <a:gd name="connsiteY2" fmla="*/ 188890 h 3461717"/>
              <a:gd name="connsiteX3" fmla="*/ 4944773 w 5064837"/>
              <a:gd name="connsiteY3" fmla="*/ 2966161 h 3461717"/>
              <a:gd name="connsiteX4" fmla="*/ 2716798 w 5064837"/>
              <a:gd name="connsiteY4" fmla="*/ 3293477 h 3461717"/>
              <a:gd name="connsiteX5" fmla="*/ 420716 w 5064837"/>
              <a:gd name="connsiteY5" fmla="*/ 3377005 h 3461717"/>
              <a:gd name="connsiteX6" fmla="*/ 28631 w 5064837"/>
              <a:gd name="connsiteY6" fmla="*/ 1737729 h 3461717"/>
              <a:gd name="connsiteX7" fmla="*/ 260118 w 5064837"/>
              <a:gd name="connsiteY7" fmla="*/ 435728 h 3461717"/>
              <a:gd name="connsiteX0" fmla="*/ 260118 w 5064837"/>
              <a:gd name="connsiteY0" fmla="*/ 435728 h 3461717"/>
              <a:gd name="connsiteX1" fmla="*/ 2293465 w 5064837"/>
              <a:gd name="connsiteY1" fmla="*/ 192562 h 3461717"/>
              <a:gd name="connsiteX2" fmla="*/ 4703987 w 5064837"/>
              <a:gd name="connsiteY2" fmla="*/ 188890 h 3461717"/>
              <a:gd name="connsiteX3" fmla="*/ 4944773 w 5064837"/>
              <a:gd name="connsiteY3" fmla="*/ 2966161 h 3461717"/>
              <a:gd name="connsiteX4" fmla="*/ 2716798 w 5064837"/>
              <a:gd name="connsiteY4" fmla="*/ 3293477 h 3461717"/>
              <a:gd name="connsiteX5" fmla="*/ 420716 w 5064837"/>
              <a:gd name="connsiteY5" fmla="*/ 3377005 h 3461717"/>
              <a:gd name="connsiteX6" fmla="*/ 28631 w 5064837"/>
              <a:gd name="connsiteY6" fmla="*/ 1737729 h 3461717"/>
              <a:gd name="connsiteX7" fmla="*/ 260118 w 5064837"/>
              <a:gd name="connsiteY7" fmla="*/ 435728 h 3461717"/>
              <a:gd name="connsiteX0" fmla="*/ 208581 w 5119133"/>
              <a:gd name="connsiteY0" fmla="*/ 414562 h 3461717"/>
              <a:gd name="connsiteX1" fmla="*/ 2347761 w 5119133"/>
              <a:gd name="connsiteY1" fmla="*/ 192562 h 3461717"/>
              <a:gd name="connsiteX2" fmla="*/ 4758283 w 5119133"/>
              <a:gd name="connsiteY2" fmla="*/ 188890 h 3461717"/>
              <a:gd name="connsiteX3" fmla="*/ 4999069 w 5119133"/>
              <a:gd name="connsiteY3" fmla="*/ 2966161 h 3461717"/>
              <a:gd name="connsiteX4" fmla="*/ 2771094 w 5119133"/>
              <a:gd name="connsiteY4" fmla="*/ 3293477 h 3461717"/>
              <a:gd name="connsiteX5" fmla="*/ 475012 w 5119133"/>
              <a:gd name="connsiteY5" fmla="*/ 3377005 h 3461717"/>
              <a:gd name="connsiteX6" fmla="*/ 82927 w 5119133"/>
              <a:gd name="connsiteY6" fmla="*/ 1737729 h 3461717"/>
              <a:gd name="connsiteX7" fmla="*/ 208581 w 5119133"/>
              <a:gd name="connsiteY7" fmla="*/ 414562 h 3461717"/>
              <a:gd name="connsiteX0" fmla="*/ 165580 w 5076132"/>
              <a:gd name="connsiteY0" fmla="*/ 414562 h 3461717"/>
              <a:gd name="connsiteX1" fmla="*/ 2304760 w 5076132"/>
              <a:gd name="connsiteY1" fmla="*/ 192562 h 3461717"/>
              <a:gd name="connsiteX2" fmla="*/ 4715282 w 5076132"/>
              <a:gd name="connsiteY2" fmla="*/ 188890 h 3461717"/>
              <a:gd name="connsiteX3" fmla="*/ 4956068 w 5076132"/>
              <a:gd name="connsiteY3" fmla="*/ 2966161 h 3461717"/>
              <a:gd name="connsiteX4" fmla="*/ 2728093 w 5076132"/>
              <a:gd name="connsiteY4" fmla="*/ 3293477 h 3461717"/>
              <a:gd name="connsiteX5" fmla="*/ 432011 w 5076132"/>
              <a:gd name="connsiteY5" fmla="*/ 3377005 h 3461717"/>
              <a:gd name="connsiteX6" fmla="*/ 39926 w 5076132"/>
              <a:gd name="connsiteY6" fmla="*/ 1737729 h 3461717"/>
              <a:gd name="connsiteX7" fmla="*/ 165580 w 5076132"/>
              <a:gd name="connsiteY7" fmla="*/ 414562 h 3461717"/>
              <a:gd name="connsiteX0" fmla="*/ 128806 w 5039358"/>
              <a:gd name="connsiteY0" fmla="*/ 414562 h 3461717"/>
              <a:gd name="connsiteX1" fmla="*/ 2267986 w 5039358"/>
              <a:gd name="connsiteY1" fmla="*/ 192562 h 3461717"/>
              <a:gd name="connsiteX2" fmla="*/ 4678508 w 5039358"/>
              <a:gd name="connsiteY2" fmla="*/ 188890 h 3461717"/>
              <a:gd name="connsiteX3" fmla="*/ 4919294 w 5039358"/>
              <a:gd name="connsiteY3" fmla="*/ 2966161 h 3461717"/>
              <a:gd name="connsiteX4" fmla="*/ 2691319 w 5039358"/>
              <a:gd name="connsiteY4" fmla="*/ 3293477 h 3461717"/>
              <a:gd name="connsiteX5" fmla="*/ 395237 w 5039358"/>
              <a:gd name="connsiteY5" fmla="*/ 3377005 h 3461717"/>
              <a:gd name="connsiteX6" fmla="*/ 3152 w 5039358"/>
              <a:gd name="connsiteY6" fmla="*/ 1737729 h 3461717"/>
              <a:gd name="connsiteX7" fmla="*/ 128806 w 5039358"/>
              <a:gd name="connsiteY7" fmla="*/ 414562 h 3461717"/>
              <a:gd name="connsiteX0" fmla="*/ 128806 w 5039358"/>
              <a:gd name="connsiteY0" fmla="*/ 414562 h 3461717"/>
              <a:gd name="connsiteX1" fmla="*/ 2267986 w 5039358"/>
              <a:gd name="connsiteY1" fmla="*/ 192562 h 3461717"/>
              <a:gd name="connsiteX2" fmla="*/ 4678508 w 5039358"/>
              <a:gd name="connsiteY2" fmla="*/ 188890 h 3461717"/>
              <a:gd name="connsiteX3" fmla="*/ 4919294 w 5039358"/>
              <a:gd name="connsiteY3" fmla="*/ 2966161 h 3461717"/>
              <a:gd name="connsiteX4" fmla="*/ 2691319 w 5039358"/>
              <a:gd name="connsiteY4" fmla="*/ 3293477 h 3461717"/>
              <a:gd name="connsiteX5" fmla="*/ 395237 w 5039358"/>
              <a:gd name="connsiteY5" fmla="*/ 3377005 h 3461717"/>
              <a:gd name="connsiteX6" fmla="*/ 3152 w 5039358"/>
              <a:gd name="connsiteY6" fmla="*/ 1737729 h 3461717"/>
              <a:gd name="connsiteX7" fmla="*/ 128806 w 5039358"/>
              <a:gd name="connsiteY7" fmla="*/ 414562 h 3461717"/>
              <a:gd name="connsiteX0" fmla="*/ 128806 w 5039358"/>
              <a:gd name="connsiteY0" fmla="*/ 444620 h 3491775"/>
              <a:gd name="connsiteX1" fmla="*/ 2267986 w 5039358"/>
              <a:gd name="connsiteY1" fmla="*/ 222620 h 3491775"/>
              <a:gd name="connsiteX2" fmla="*/ 4678508 w 5039358"/>
              <a:gd name="connsiteY2" fmla="*/ 218948 h 3491775"/>
              <a:gd name="connsiteX3" fmla="*/ 4919294 w 5039358"/>
              <a:gd name="connsiteY3" fmla="*/ 2996219 h 3491775"/>
              <a:gd name="connsiteX4" fmla="*/ 2691319 w 5039358"/>
              <a:gd name="connsiteY4" fmla="*/ 3323535 h 3491775"/>
              <a:gd name="connsiteX5" fmla="*/ 395237 w 5039358"/>
              <a:gd name="connsiteY5" fmla="*/ 3407063 h 3491775"/>
              <a:gd name="connsiteX6" fmla="*/ 3152 w 5039358"/>
              <a:gd name="connsiteY6" fmla="*/ 1767787 h 3491775"/>
              <a:gd name="connsiteX7" fmla="*/ 128806 w 5039358"/>
              <a:gd name="connsiteY7" fmla="*/ 444620 h 3491775"/>
              <a:gd name="connsiteX0" fmla="*/ 128806 w 5070258"/>
              <a:gd name="connsiteY0" fmla="*/ 365051 h 3412206"/>
              <a:gd name="connsiteX1" fmla="*/ 2267986 w 5070258"/>
              <a:gd name="connsiteY1" fmla="*/ 143051 h 3412206"/>
              <a:gd name="connsiteX2" fmla="*/ 4678508 w 5070258"/>
              <a:gd name="connsiteY2" fmla="*/ 139379 h 3412206"/>
              <a:gd name="connsiteX3" fmla="*/ 4919294 w 5070258"/>
              <a:gd name="connsiteY3" fmla="*/ 2916650 h 3412206"/>
              <a:gd name="connsiteX4" fmla="*/ 2691319 w 5070258"/>
              <a:gd name="connsiteY4" fmla="*/ 3243966 h 3412206"/>
              <a:gd name="connsiteX5" fmla="*/ 395237 w 5070258"/>
              <a:gd name="connsiteY5" fmla="*/ 3327494 h 3412206"/>
              <a:gd name="connsiteX6" fmla="*/ 3152 w 5070258"/>
              <a:gd name="connsiteY6" fmla="*/ 1688218 h 3412206"/>
              <a:gd name="connsiteX7" fmla="*/ 128806 w 5070258"/>
              <a:gd name="connsiteY7" fmla="*/ 365051 h 3412206"/>
              <a:gd name="connsiteX0" fmla="*/ 128806 w 5070258"/>
              <a:gd name="connsiteY0" fmla="*/ 365051 h 3412206"/>
              <a:gd name="connsiteX1" fmla="*/ 2267986 w 5070258"/>
              <a:gd name="connsiteY1" fmla="*/ 143051 h 3412206"/>
              <a:gd name="connsiteX2" fmla="*/ 4678508 w 5070258"/>
              <a:gd name="connsiteY2" fmla="*/ 139379 h 3412206"/>
              <a:gd name="connsiteX3" fmla="*/ 4919294 w 5070258"/>
              <a:gd name="connsiteY3" fmla="*/ 2916650 h 3412206"/>
              <a:gd name="connsiteX4" fmla="*/ 2691319 w 5070258"/>
              <a:gd name="connsiteY4" fmla="*/ 3243966 h 3412206"/>
              <a:gd name="connsiteX5" fmla="*/ 395237 w 5070258"/>
              <a:gd name="connsiteY5" fmla="*/ 3327494 h 3412206"/>
              <a:gd name="connsiteX6" fmla="*/ 3152 w 5070258"/>
              <a:gd name="connsiteY6" fmla="*/ 1688218 h 3412206"/>
              <a:gd name="connsiteX7" fmla="*/ 128806 w 5070258"/>
              <a:gd name="connsiteY7" fmla="*/ 365051 h 3412206"/>
              <a:gd name="connsiteX0" fmla="*/ 128806 w 5070258"/>
              <a:gd name="connsiteY0" fmla="*/ 365051 h 3380638"/>
              <a:gd name="connsiteX1" fmla="*/ 2267986 w 5070258"/>
              <a:gd name="connsiteY1" fmla="*/ 143051 h 3380638"/>
              <a:gd name="connsiteX2" fmla="*/ 4678508 w 5070258"/>
              <a:gd name="connsiteY2" fmla="*/ 139379 h 3380638"/>
              <a:gd name="connsiteX3" fmla="*/ 4919294 w 5070258"/>
              <a:gd name="connsiteY3" fmla="*/ 2916650 h 3380638"/>
              <a:gd name="connsiteX4" fmla="*/ 2691319 w 5070258"/>
              <a:gd name="connsiteY4" fmla="*/ 3243966 h 3380638"/>
              <a:gd name="connsiteX5" fmla="*/ 395237 w 5070258"/>
              <a:gd name="connsiteY5" fmla="*/ 3327494 h 3380638"/>
              <a:gd name="connsiteX6" fmla="*/ 3152 w 5070258"/>
              <a:gd name="connsiteY6" fmla="*/ 1688218 h 3380638"/>
              <a:gd name="connsiteX7" fmla="*/ 128806 w 5070258"/>
              <a:gd name="connsiteY7" fmla="*/ 365051 h 3380638"/>
              <a:gd name="connsiteX0" fmla="*/ 128806 w 5070258"/>
              <a:gd name="connsiteY0" fmla="*/ 365051 h 3379080"/>
              <a:gd name="connsiteX1" fmla="*/ 2267986 w 5070258"/>
              <a:gd name="connsiteY1" fmla="*/ 143051 h 3379080"/>
              <a:gd name="connsiteX2" fmla="*/ 4678508 w 5070258"/>
              <a:gd name="connsiteY2" fmla="*/ 139379 h 3379080"/>
              <a:gd name="connsiteX3" fmla="*/ 4919294 w 5070258"/>
              <a:gd name="connsiteY3" fmla="*/ 2916650 h 3379080"/>
              <a:gd name="connsiteX4" fmla="*/ 2691319 w 5070258"/>
              <a:gd name="connsiteY4" fmla="*/ 3233383 h 3379080"/>
              <a:gd name="connsiteX5" fmla="*/ 395237 w 5070258"/>
              <a:gd name="connsiteY5" fmla="*/ 3327494 h 3379080"/>
              <a:gd name="connsiteX6" fmla="*/ 3152 w 5070258"/>
              <a:gd name="connsiteY6" fmla="*/ 1688218 h 3379080"/>
              <a:gd name="connsiteX7" fmla="*/ 128806 w 5070258"/>
              <a:gd name="connsiteY7" fmla="*/ 365051 h 3379080"/>
              <a:gd name="connsiteX0" fmla="*/ 128806 w 5004455"/>
              <a:gd name="connsiteY0" fmla="*/ 446966 h 3460995"/>
              <a:gd name="connsiteX1" fmla="*/ 2267986 w 5004455"/>
              <a:gd name="connsiteY1" fmla="*/ 224966 h 3460995"/>
              <a:gd name="connsiteX2" fmla="*/ 4678508 w 5004455"/>
              <a:gd name="connsiteY2" fmla="*/ 221294 h 3460995"/>
              <a:gd name="connsiteX3" fmla="*/ 4866377 w 5004455"/>
              <a:gd name="connsiteY3" fmla="*/ 3030315 h 3460995"/>
              <a:gd name="connsiteX4" fmla="*/ 2691319 w 5004455"/>
              <a:gd name="connsiteY4" fmla="*/ 3315298 h 3460995"/>
              <a:gd name="connsiteX5" fmla="*/ 395237 w 5004455"/>
              <a:gd name="connsiteY5" fmla="*/ 3409409 h 3460995"/>
              <a:gd name="connsiteX6" fmla="*/ 3152 w 5004455"/>
              <a:gd name="connsiteY6" fmla="*/ 1770133 h 3460995"/>
              <a:gd name="connsiteX7" fmla="*/ 128806 w 5004455"/>
              <a:gd name="connsiteY7" fmla="*/ 446966 h 3460995"/>
              <a:gd name="connsiteX0" fmla="*/ 128806 w 5057230"/>
              <a:gd name="connsiteY0" fmla="*/ 334132 h 3348161"/>
              <a:gd name="connsiteX1" fmla="*/ 2267986 w 5057230"/>
              <a:gd name="connsiteY1" fmla="*/ 112132 h 3348161"/>
              <a:gd name="connsiteX2" fmla="*/ 4678508 w 5057230"/>
              <a:gd name="connsiteY2" fmla="*/ 108460 h 3348161"/>
              <a:gd name="connsiteX3" fmla="*/ 4910759 w 5057230"/>
              <a:gd name="connsiteY3" fmla="*/ 1384283 h 3348161"/>
              <a:gd name="connsiteX4" fmla="*/ 4866377 w 5057230"/>
              <a:gd name="connsiteY4" fmla="*/ 2917481 h 3348161"/>
              <a:gd name="connsiteX5" fmla="*/ 2691319 w 5057230"/>
              <a:gd name="connsiteY5" fmla="*/ 3202464 h 3348161"/>
              <a:gd name="connsiteX6" fmla="*/ 395237 w 5057230"/>
              <a:gd name="connsiteY6" fmla="*/ 3296575 h 3348161"/>
              <a:gd name="connsiteX7" fmla="*/ 3152 w 5057230"/>
              <a:gd name="connsiteY7" fmla="*/ 1657299 h 3348161"/>
              <a:gd name="connsiteX8" fmla="*/ 128806 w 5057230"/>
              <a:gd name="connsiteY8" fmla="*/ 334132 h 3348161"/>
              <a:gd name="connsiteX0" fmla="*/ 128806 w 5037643"/>
              <a:gd name="connsiteY0" fmla="*/ 334132 h 3348161"/>
              <a:gd name="connsiteX1" fmla="*/ 2267986 w 5037643"/>
              <a:gd name="connsiteY1" fmla="*/ 112132 h 3348161"/>
              <a:gd name="connsiteX2" fmla="*/ 4678508 w 5037643"/>
              <a:gd name="connsiteY2" fmla="*/ 108460 h 3348161"/>
              <a:gd name="connsiteX3" fmla="*/ 4910759 w 5037643"/>
              <a:gd name="connsiteY3" fmla="*/ 1384283 h 3348161"/>
              <a:gd name="connsiteX4" fmla="*/ 4880993 w 5037643"/>
              <a:gd name="connsiteY4" fmla="*/ 1763795 h 3348161"/>
              <a:gd name="connsiteX5" fmla="*/ 4866377 w 5037643"/>
              <a:gd name="connsiteY5" fmla="*/ 2917481 h 3348161"/>
              <a:gd name="connsiteX6" fmla="*/ 2691319 w 5037643"/>
              <a:gd name="connsiteY6" fmla="*/ 3202464 h 3348161"/>
              <a:gd name="connsiteX7" fmla="*/ 395237 w 5037643"/>
              <a:gd name="connsiteY7" fmla="*/ 3296575 h 3348161"/>
              <a:gd name="connsiteX8" fmla="*/ 3152 w 5037643"/>
              <a:gd name="connsiteY8" fmla="*/ 1657299 h 3348161"/>
              <a:gd name="connsiteX9" fmla="*/ 128806 w 5037643"/>
              <a:gd name="connsiteY9" fmla="*/ 334132 h 3348161"/>
              <a:gd name="connsiteX0" fmla="*/ 128806 w 5040463"/>
              <a:gd name="connsiteY0" fmla="*/ 334132 h 3348161"/>
              <a:gd name="connsiteX1" fmla="*/ 2267986 w 5040463"/>
              <a:gd name="connsiteY1" fmla="*/ 112132 h 3348161"/>
              <a:gd name="connsiteX2" fmla="*/ 4678508 w 5040463"/>
              <a:gd name="connsiteY2" fmla="*/ 108460 h 3348161"/>
              <a:gd name="connsiteX3" fmla="*/ 4910759 w 5040463"/>
              <a:gd name="connsiteY3" fmla="*/ 1384283 h 3348161"/>
              <a:gd name="connsiteX4" fmla="*/ 4880993 w 5040463"/>
              <a:gd name="connsiteY4" fmla="*/ 1763795 h 3348161"/>
              <a:gd name="connsiteX5" fmla="*/ 4892156 w 5040463"/>
              <a:gd name="connsiteY5" fmla="*/ 2143307 h 3348161"/>
              <a:gd name="connsiteX6" fmla="*/ 4866377 w 5040463"/>
              <a:gd name="connsiteY6" fmla="*/ 2917481 h 3348161"/>
              <a:gd name="connsiteX7" fmla="*/ 2691319 w 5040463"/>
              <a:gd name="connsiteY7" fmla="*/ 3202464 h 3348161"/>
              <a:gd name="connsiteX8" fmla="*/ 395237 w 5040463"/>
              <a:gd name="connsiteY8" fmla="*/ 3296575 h 3348161"/>
              <a:gd name="connsiteX9" fmla="*/ 3152 w 5040463"/>
              <a:gd name="connsiteY9" fmla="*/ 1657299 h 3348161"/>
              <a:gd name="connsiteX10" fmla="*/ 128806 w 5040463"/>
              <a:gd name="connsiteY10" fmla="*/ 334132 h 3348161"/>
              <a:gd name="connsiteX0" fmla="*/ 128806 w 5045965"/>
              <a:gd name="connsiteY0" fmla="*/ 334132 h 3348161"/>
              <a:gd name="connsiteX1" fmla="*/ 2267986 w 5045965"/>
              <a:gd name="connsiteY1" fmla="*/ 112132 h 3348161"/>
              <a:gd name="connsiteX2" fmla="*/ 4678508 w 5045965"/>
              <a:gd name="connsiteY2" fmla="*/ 108460 h 3348161"/>
              <a:gd name="connsiteX3" fmla="*/ 4910759 w 5045965"/>
              <a:gd name="connsiteY3" fmla="*/ 1384283 h 3348161"/>
              <a:gd name="connsiteX4" fmla="*/ 4880993 w 5045965"/>
              <a:gd name="connsiteY4" fmla="*/ 1763795 h 3348161"/>
              <a:gd name="connsiteX5" fmla="*/ 4892156 w 5045965"/>
              <a:gd name="connsiteY5" fmla="*/ 2143307 h 3348161"/>
              <a:gd name="connsiteX6" fmla="*/ 4899597 w 5045965"/>
              <a:gd name="connsiteY6" fmla="*/ 2519098 h 3348161"/>
              <a:gd name="connsiteX7" fmla="*/ 4866377 w 5045965"/>
              <a:gd name="connsiteY7" fmla="*/ 2917481 h 3348161"/>
              <a:gd name="connsiteX8" fmla="*/ 2691319 w 5045965"/>
              <a:gd name="connsiteY8" fmla="*/ 3202464 h 3348161"/>
              <a:gd name="connsiteX9" fmla="*/ 395237 w 5045965"/>
              <a:gd name="connsiteY9" fmla="*/ 3296575 h 3348161"/>
              <a:gd name="connsiteX10" fmla="*/ 3152 w 5045965"/>
              <a:gd name="connsiteY10" fmla="*/ 1657299 h 3348161"/>
              <a:gd name="connsiteX11" fmla="*/ 128806 w 5045965"/>
              <a:gd name="connsiteY11" fmla="*/ 334132 h 3348161"/>
              <a:gd name="connsiteX0" fmla="*/ 128806 w 5045965"/>
              <a:gd name="connsiteY0" fmla="*/ 334132 h 3348161"/>
              <a:gd name="connsiteX1" fmla="*/ 2267986 w 5045965"/>
              <a:gd name="connsiteY1" fmla="*/ 112132 h 3348161"/>
              <a:gd name="connsiteX2" fmla="*/ 4678508 w 5045965"/>
              <a:gd name="connsiteY2" fmla="*/ 108460 h 3348161"/>
              <a:gd name="connsiteX3" fmla="*/ 4910759 w 5045965"/>
              <a:gd name="connsiteY3" fmla="*/ 1384283 h 3348161"/>
              <a:gd name="connsiteX4" fmla="*/ 4880993 w 5045965"/>
              <a:gd name="connsiteY4" fmla="*/ 1763795 h 3348161"/>
              <a:gd name="connsiteX5" fmla="*/ 4892156 w 5045965"/>
              <a:gd name="connsiteY5" fmla="*/ 2143307 h 3348161"/>
              <a:gd name="connsiteX6" fmla="*/ 4899597 w 5045965"/>
              <a:gd name="connsiteY6" fmla="*/ 2519098 h 3348161"/>
              <a:gd name="connsiteX7" fmla="*/ 4866377 w 5045965"/>
              <a:gd name="connsiteY7" fmla="*/ 2917481 h 3348161"/>
              <a:gd name="connsiteX8" fmla="*/ 2691319 w 5045965"/>
              <a:gd name="connsiteY8" fmla="*/ 3202464 h 3348161"/>
              <a:gd name="connsiteX9" fmla="*/ 395237 w 5045965"/>
              <a:gd name="connsiteY9" fmla="*/ 3296575 h 3348161"/>
              <a:gd name="connsiteX10" fmla="*/ 3152 w 5045965"/>
              <a:gd name="connsiteY10" fmla="*/ 1657299 h 3348161"/>
              <a:gd name="connsiteX11" fmla="*/ 128806 w 5045965"/>
              <a:gd name="connsiteY11" fmla="*/ 334132 h 3348161"/>
              <a:gd name="connsiteX0" fmla="*/ 128806 w 5087408"/>
              <a:gd name="connsiteY0" fmla="*/ 334132 h 3348161"/>
              <a:gd name="connsiteX1" fmla="*/ 2267986 w 5087408"/>
              <a:gd name="connsiteY1" fmla="*/ 112132 h 3348161"/>
              <a:gd name="connsiteX2" fmla="*/ 4678508 w 5087408"/>
              <a:gd name="connsiteY2" fmla="*/ 108460 h 3348161"/>
              <a:gd name="connsiteX3" fmla="*/ 4910759 w 5087408"/>
              <a:gd name="connsiteY3" fmla="*/ 1384283 h 3348161"/>
              <a:gd name="connsiteX4" fmla="*/ 4880993 w 5087408"/>
              <a:gd name="connsiteY4" fmla="*/ 1763795 h 3348161"/>
              <a:gd name="connsiteX5" fmla="*/ 4892156 w 5087408"/>
              <a:gd name="connsiteY5" fmla="*/ 2143307 h 3348161"/>
              <a:gd name="connsiteX6" fmla="*/ 4899597 w 5087408"/>
              <a:gd name="connsiteY6" fmla="*/ 2519098 h 3348161"/>
              <a:gd name="connsiteX7" fmla="*/ 5014939 w 5087408"/>
              <a:gd name="connsiteY7" fmla="*/ 2731178 h 3348161"/>
              <a:gd name="connsiteX8" fmla="*/ 4866377 w 5087408"/>
              <a:gd name="connsiteY8" fmla="*/ 2917481 h 3348161"/>
              <a:gd name="connsiteX9" fmla="*/ 2691319 w 5087408"/>
              <a:gd name="connsiteY9" fmla="*/ 3202464 h 3348161"/>
              <a:gd name="connsiteX10" fmla="*/ 395237 w 5087408"/>
              <a:gd name="connsiteY10" fmla="*/ 3296575 h 3348161"/>
              <a:gd name="connsiteX11" fmla="*/ 3152 w 5087408"/>
              <a:gd name="connsiteY11" fmla="*/ 1657299 h 3348161"/>
              <a:gd name="connsiteX12" fmla="*/ 128806 w 5087408"/>
              <a:gd name="connsiteY12" fmla="*/ 334132 h 3348161"/>
              <a:gd name="connsiteX0" fmla="*/ 128806 w 5127121"/>
              <a:gd name="connsiteY0" fmla="*/ 334132 h 3348161"/>
              <a:gd name="connsiteX1" fmla="*/ 2267986 w 5127121"/>
              <a:gd name="connsiteY1" fmla="*/ 112132 h 3348161"/>
              <a:gd name="connsiteX2" fmla="*/ 4678508 w 5127121"/>
              <a:gd name="connsiteY2" fmla="*/ 108460 h 3348161"/>
              <a:gd name="connsiteX3" fmla="*/ 4910759 w 5127121"/>
              <a:gd name="connsiteY3" fmla="*/ 1384283 h 3348161"/>
              <a:gd name="connsiteX4" fmla="*/ 4880993 w 5127121"/>
              <a:gd name="connsiteY4" fmla="*/ 1763795 h 3348161"/>
              <a:gd name="connsiteX5" fmla="*/ 4892156 w 5127121"/>
              <a:gd name="connsiteY5" fmla="*/ 2143307 h 3348161"/>
              <a:gd name="connsiteX6" fmla="*/ 4899597 w 5127121"/>
              <a:gd name="connsiteY6" fmla="*/ 2519098 h 3348161"/>
              <a:gd name="connsiteX7" fmla="*/ 5014939 w 5127121"/>
              <a:gd name="connsiteY7" fmla="*/ 2731178 h 3348161"/>
              <a:gd name="connsiteX8" fmla="*/ 4929629 w 5127121"/>
              <a:gd name="connsiteY8" fmla="*/ 2932364 h 3348161"/>
              <a:gd name="connsiteX9" fmla="*/ 2691319 w 5127121"/>
              <a:gd name="connsiteY9" fmla="*/ 3202464 h 3348161"/>
              <a:gd name="connsiteX10" fmla="*/ 395237 w 5127121"/>
              <a:gd name="connsiteY10" fmla="*/ 3296575 h 3348161"/>
              <a:gd name="connsiteX11" fmla="*/ 3152 w 5127121"/>
              <a:gd name="connsiteY11" fmla="*/ 1657299 h 3348161"/>
              <a:gd name="connsiteX12" fmla="*/ 128806 w 5127121"/>
              <a:gd name="connsiteY12" fmla="*/ 334132 h 3348161"/>
              <a:gd name="connsiteX0" fmla="*/ 128806 w 5015167"/>
              <a:gd name="connsiteY0" fmla="*/ 334132 h 3348161"/>
              <a:gd name="connsiteX1" fmla="*/ 2267986 w 5015167"/>
              <a:gd name="connsiteY1" fmla="*/ 112132 h 3348161"/>
              <a:gd name="connsiteX2" fmla="*/ 4678508 w 5015167"/>
              <a:gd name="connsiteY2" fmla="*/ 108460 h 3348161"/>
              <a:gd name="connsiteX3" fmla="*/ 4910759 w 5015167"/>
              <a:gd name="connsiteY3" fmla="*/ 1384283 h 3348161"/>
              <a:gd name="connsiteX4" fmla="*/ 4880993 w 5015167"/>
              <a:gd name="connsiteY4" fmla="*/ 1763795 h 3348161"/>
              <a:gd name="connsiteX5" fmla="*/ 4892156 w 5015167"/>
              <a:gd name="connsiteY5" fmla="*/ 2143307 h 3348161"/>
              <a:gd name="connsiteX6" fmla="*/ 4899597 w 5015167"/>
              <a:gd name="connsiteY6" fmla="*/ 2519098 h 3348161"/>
              <a:gd name="connsiteX7" fmla="*/ 5014939 w 5015167"/>
              <a:gd name="connsiteY7" fmla="*/ 2731178 h 3348161"/>
              <a:gd name="connsiteX8" fmla="*/ 4929629 w 5015167"/>
              <a:gd name="connsiteY8" fmla="*/ 2932364 h 3348161"/>
              <a:gd name="connsiteX9" fmla="*/ 2691319 w 5015167"/>
              <a:gd name="connsiteY9" fmla="*/ 3202464 h 3348161"/>
              <a:gd name="connsiteX10" fmla="*/ 395237 w 5015167"/>
              <a:gd name="connsiteY10" fmla="*/ 3296575 h 3348161"/>
              <a:gd name="connsiteX11" fmla="*/ 3152 w 5015167"/>
              <a:gd name="connsiteY11" fmla="*/ 1657299 h 3348161"/>
              <a:gd name="connsiteX12" fmla="*/ 128806 w 5015167"/>
              <a:gd name="connsiteY12" fmla="*/ 334132 h 3348161"/>
              <a:gd name="connsiteX0" fmla="*/ 128806 w 5015167"/>
              <a:gd name="connsiteY0" fmla="*/ 334132 h 3348161"/>
              <a:gd name="connsiteX1" fmla="*/ 2267986 w 5015167"/>
              <a:gd name="connsiteY1" fmla="*/ 112132 h 3348161"/>
              <a:gd name="connsiteX2" fmla="*/ 4678508 w 5015167"/>
              <a:gd name="connsiteY2" fmla="*/ 108460 h 3348161"/>
              <a:gd name="connsiteX3" fmla="*/ 4910759 w 5015167"/>
              <a:gd name="connsiteY3" fmla="*/ 1384283 h 3348161"/>
              <a:gd name="connsiteX4" fmla="*/ 4880993 w 5015167"/>
              <a:gd name="connsiteY4" fmla="*/ 1763795 h 3348161"/>
              <a:gd name="connsiteX5" fmla="*/ 4892156 w 5015167"/>
              <a:gd name="connsiteY5" fmla="*/ 2143307 h 3348161"/>
              <a:gd name="connsiteX6" fmla="*/ 4899597 w 5015167"/>
              <a:gd name="connsiteY6" fmla="*/ 2519098 h 3348161"/>
              <a:gd name="connsiteX7" fmla="*/ 5014939 w 5015167"/>
              <a:gd name="connsiteY7" fmla="*/ 2731178 h 3348161"/>
              <a:gd name="connsiteX8" fmla="*/ 4929629 w 5015167"/>
              <a:gd name="connsiteY8" fmla="*/ 2932364 h 3348161"/>
              <a:gd name="connsiteX9" fmla="*/ 2691319 w 5015167"/>
              <a:gd name="connsiteY9" fmla="*/ 3202464 h 3348161"/>
              <a:gd name="connsiteX10" fmla="*/ 395237 w 5015167"/>
              <a:gd name="connsiteY10" fmla="*/ 3296575 h 3348161"/>
              <a:gd name="connsiteX11" fmla="*/ 3152 w 5015167"/>
              <a:gd name="connsiteY11" fmla="*/ 1657299 h 3348161"/>
              <a:gd name="connsiteX12" fmla="*/ 128806 w 5015167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899597 w 5014939"/>
              <a:gd name="connsiteY6" fmla="*/ 2519098 h 3348161"/>
              <a:gd name="connsiteX7" fmla="*/ 5014939 w 5014939"/>
              <a:gd name="connsiteY7" fmla="*/ 2731178 h 3348161"/>
              <a:gd name="connsiteX8" fmla="*/ 4929629 w 5014939"/>
              <a:gd name="connsiteY8" fmla="*/ 2932364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29629 w 5014939"/>
              <a:gd name="connsiteY8" fmla="*/ 2932364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29629 w 5014939"/>
              <a:gd name="connsiteY8" fmla="*/ 2932364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5007497 w 5014939"/>
              <a:gd name="connsiteY4" fmla="*/ 1704264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5007497 w 5014939"/>
              <a:gd name="connsiteY4" fmla="*/ 1704264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29825"/>
              <a:gd name="connsiteY0" fmla="*/ 334132 h 3348161"/>
              <a:gd name="connsiteX1" fmla="*/ 2267986 w 5029825"/>
              <a:gd name="connsiteY1" fmla="*/ 112132 h 3348161"/>
              <a:gd name="connsiteX2" fmla="*/ 4678508 w 5029825"/>
              <a:gd name="connsiteY2" fmla="*/ 108460 h 3348161"/>
              <a:gd name="connsiteX3" fmla="*/ 4910759 w 5029825"/>
              <a:gd name="connsiteY3" fmla="*/ 1384283 h 3348161"/>
              <a:gd name="connsiteX4" fmla="*/ 5029821 w 5029825"/>
              <a:gd name="connsiteY4" fmla="*/ 1707985 h 3348161"/>
              <a:gd name="connsiteX5" fmla="*/ 4992614 w 5029825"/>
              <a:gd name="connsiteY5" fmla="*/ 1931227 h 3348161"/>
              <a:gd name="connsiteX6" fmla="*/ 4981453 w 5029825"/>
              <a:gd name="connsiteY6" fmla="*/ 2210280 h 3348161"/>
              <a:gd name="connsiteX7" fmla="*/ 4974011 w 5029825"/>
              <a:gd name="connsiteY7" fmla="*/ 2433522 h 3348161"/>
              <a:gd name="connsiteX8" fmla="*/ 5014939 w 5029825"/>
              <a:gd name="connsiteY8" fmla="*/ 2731178 h 3348161"/>
              <a:gd name="connsiteX9" fmla="*/ 4966836 w 5029825"/>
              <a:gd name="connsiteY9" fmla="*/ 2898878 h 3348161"/>
              <a:gd name="connsiteX10" fmla="*/ 2691319 w 5029825"/>
              <a:gd name="connsiteY10" fmla="*/ 3202464 h 3348161"/>
              <a:gd name="connsiteX11" fmla="*/ 395237 w 5029825"/>
              <a:gd name="connsiteY11" fmla="*/ 3296575 h 3348161"/>
              <a:gd name="connsiteX12" fmla="*/ 3152 w 5029825"/>
              <a:gd name="connsiteY12" fmla="*/ 1657299 h 3348161"/>
              <a:gd name="connsiteX13" fmla="*/ 128806 w 5029825"/>
              <a:gd name="connsiteY13" fmla="*/ 334132 h 3348161"/>
              <a:gd name="connsiteX0" fmla="*/ 128806 w 5029825"/>
              <a:gd name="connsiteY0" fmla="*/ 334132 h 3348161"/>
              <a:gd name="connsiteX1" fmla="*/ 2267986 w 5029825"/>
              <a:gd name="connsiteY1" fmla="*/ 112132 h 3348161"/>
              <a:gd name="connsiteX2" fmla="*/ 4678508 w 5029825"/>
              <a:gd name="connsiteY2" fmla="*/ 108460 h 3348161"/>
              <a:gd name="connsiteX3" fmla="*/ 4910759 w 5029825"/>
              <a:gd name="connsiteY3" fmla="*/ 1384283 h 3348161"/>
              <a:gd name="connsiteX4" fmla="*/ 5029821 w 5029825"/>
              <a:gd name="connsiteY4" fmla="*/ 1707985 h 3348161"/>
              <a:gd name="connsiteX5" fmla="*/ 4992614 w 5029825"/>
              <a:gd name="connsiteY5" fmla="*/ 1931227 h 3348161"/>
              <a:gd name="connsiteX6" fmla="*/ 4981453 w 5029825"/>
              <a:gd name="connsiteY6" fmla="*/ 2210280 h 3348161"/>
              <a:gd name="connsiteX7" fmla="*/ 4974011 w 5029825"/>
              <a:gd name="connsiteY7" fmla="*/ 2433522 h 3348161"/>
              <a:gd name="connsiteX8" fmla="*/ 5014939 w 5029825"/>
              <a:gd name="connsiteY8" fmla="*/ 2731178 h 3348161"/>
              <a:gd name="connsiteX9" fmla="*/ 4966836 w 5029825"/>
              <a:gd name="connsiteY9" fmla="*/ 2898878 h 3348161"/>
              <a:gd name="connsiteX10" fmla="*/ 2691319 w 5029825"/>
              <a:gd name="connsiteY10" fmla="*/ 3202464 h 3348161"/>
              <a:gd name="connsiteX11" fmla="*/ 395237 w 5029825"/>
              <a:gd name="connsiteY11" fmla="*/ 3296575 h 3348161"/>
              <a:gd name="connsiteX12" fmla="*/ 3152 w 5029825"/>
              <a:gd name="connsiteY12" fmla="*/ 1657299 h 3348161"/>
              <a:gd name="connsiteX13" fmla="*/ 128806 w 5029825"/>
              <a:gd name="connsiteY13" fmla="*/ 334132 h 3348161"/>
              <a:gd name="connsiteX0" fmla="*/ 128806 w 5037266"/>
              <a:gd name="connsiteY0" fmla="*/ 334132 h 3348161"/>
              <a:gd name="connsiteX1" fmla="*/ 2267986 w 5037266"/>
              <a:gd name="connsiteY1" fmla="*/ 112132 h 3348161"/>
              <a:gd name="connsiteX2" fmla="*/ 4678508 w 5037266"/>
              <a:gd name="connsiteY2" fmla="*/ 108460 h 3348161"/>
              <a:gd name="connsiteX3" fmla="*/ 4910759 w 5037266"/>
              <a:gd name="connsiteY3" fmla="*/ 1384283 h 3348161"/>
              <a:gd name="connsiteX4" fmla="*/ 5037263 w 5037266"/>
              <a:gd name="connsiteY4" fmla="*/ 1707985 h 3348161"/>
              <a:gd name="connsiteX5" fmla="*/ 4992614 w 5037266"/>
              <a:gd name="connsiteY5" fmla="*/ 1931227 h 3348161"/>
              <a:gd name="connsiteX6" fmla="*/ 4981453 w 5037266"/>
              <a:gd name="connsiteY6" fmla="*/ 2210280 h 3348161"/>
              <a:gd name="connsiteX7" fmla="*/ 4974011 w 5037266"/>
              <a:gd name="connsiteY7" fmla="*/ 2433522 h 3348161"/>
              <a:gd name="connsiteX8" fmla="*/ 5014939 w 5037266"/>
              <a:gd name="connsiteY8" fmla="*/ 2731178 h 3348161"/>
              <a:gd name="connsiteX9" fmla="*/ 4966836 w 5037266"/>
              <a:gd name="connsiteY9" fmla="*/ 2898878 h 3348161"/>
              <a:gd name="connsiteX10" fmla="*/ 2691319 w 5037266"/>
              <a:gd name="connsiteY10" fmla="*/ 3202464 h 3348161"/>
              <a:gd name="connsiteX11" fmla="*/ 395237 w 5037266"/>
              <a:gd name="connsiteY11" fmla="*/ 3296575 h 3348161"/>
              <a:gd name="connsiteX12" fmla="*/ 3152 w 5037266"/>
              <a:gd name="connsiteY12" fmla="*/ 1657299 h 3348161"/>
              <a:gd name="connsiteX13" fmla="*/ 128806 w 5037266"/>
              <a:gd name="connsiteY13" fmla="*/ 334132 h 3348161"/>
              <a:gd name="connsiteX0" fmla="*/ 128806 w 5037266"/>
              <a:gd name="connsiteY0" fmla="*/ 334132 h 3348161"/>
              <a:gd name="connsiteX1" fmla="*/ 2267986 w 5037266"/>
              <a:gd name="connsiteY1" fmla="*/ 112132 h 3348161"/>
              <a:gd name="connsiteX2" fmla="*/ 4678508 w 5037266"/>
              <a:gd name="connsiteY2" fmla="*/ 108460 h 3348161"/>
              <a:gd name="connsiteX3" fmla="*/ 4910759 w 5037266"/>
              <a:gd name="connsiteY3" fmla="*/ 1384283 h 3348161"/>
              <a:gd name="connsiteX4" fmla="*/ 5037263 w 5037266"/>
              <a:gd name="connsiteY4" fmla="*/ 1707985 h 3348161"/>
              <a:gd name="connsiteX5" fmla="*/ 4992614 w 5037266"/>
              <a:gd name="connsiteY5" fmla="*/ 1931227 h 3348161"/>
              <a:gd name="connsiteX6" fmla="*/ 4981453 w 5037266"/>
              <a:gd name="connsiteY6" fmla="*/ 2210280 h 3348161"/>
              <a:gd name="connsiteX7" fmla="*/ 4974011 w 5037266"/>
              <a:gd name="connsiteY7" fmla="*/ 2433522 h 3348161"/>
              <a:gd name="connsiteX8" fmla="*/ 5014939 w 5037266"/>
              <a:gd name="connsiteY8" fmla="*/ 2731178 h 3348161"/>
              <a:gd name="connsiteX9" fmla="*/ 4966836 w 5037266"/>
              <a:gd name="connsiteY9" fmla="*/ 2898878 h 3348161"/>
              <a:gd name="connsiteX10" fmla="*/ 2691319 w 5037266"/>
              <a:gd name="connsiteY10" fmla="*/ 3202464 h 3348161"/>
              <a:gd name="connsiteX11" fmla="*/ 395237 w 5037266"/>
              <a:gd name="connsiteY11" fmla="*/ 3296575 h 3348161"/>
              <a:gd name="connsiteX12" fmla="*/ 3152 w 5037266"/>
              <a:gd name="connsiteY12" fmla="*/ 1657299 h 3348161"/>
              <a:gd name="connsiteX13" fmla="*/ 128806 w 5037266"/>
              <a:gd name="connsiteY13" fmla="*/ 334132 h 3348161"/>
              <a:gd name="connsiteX0" fmla="*/ 128806 w 5033545"/>
              <a:gd name="connsiteY0" fmla="*/ 334132 h 3348161"/>
              <a:gd name="connsiteX1" fmla="*/ 2267986 w 5033545"/>
              <a:gd name="connsiteY1" fmla="*/ 112132 h 3348161"/>
              <a:gd name="connsiteX2" fmla="*/ 4678508 w 5033545"/>
              <a:gd name="connsiteY2" fmla="*/ 108460 h 3348161"/>
              <a:gd name="connsiteX3" fmla="*/ 4910759 w 5033545"/>
              <a:gd name="connsiteY3" fmla="*/ 1384283 h 3348161"/>
              <a:gd name="connsiteX4" fmla="*/ 5033542 w 5033545"/>
              <a:gd name="connsiteY4" fmla="*/ 1704264 h 3348161"/>
              <a:gd name="connsiteX5" fmla="*/ 4992614 w 5033545"/>
              <a:gd name="connsiteY5" fmla="*/ 1931227 h 3348161"/>
              <a:gd name="connsiteX6" fmla="*/ 4981453 w 5033545"/>
              <a:gd name="connsiteY6" fmla="*/ 2210280 h 3348161"/>
              <a:gd name="connsiteX7" fmla="*/ 4974011 w 5033545"/>
              <a:gd name="connsiteY7" fmla="*/ 2433522 h 3348161"/>
              <a:gd name="connsiteX8" fmla="*/ 5014939 w 5033545"/>
              <a:gd name="connsiteY8" fmla="*/ 2731178 h 3348161"/>
              <a:gd name="connsiteX9" fmla="*/ 4966836 w 5033545"/>
              <a:gd name="connsiteY9" fmla="*/ 2898878 h 3348161"/>
              <a:gd name="connsiteX10" fmla="*/ 2691319 w 5033545"/>
              <a:gd name="connsiteY10" fmla="*/ 3202464 h 3348161"/>
              <a:gd name="connsiteX11" fmla="*/ 395237 w 5033545"/>
              <a:gd name="connsiteY11" fmla="*/ 3296575 h 3348161"/>
              <a:gd name="connsiteX12" fmla="*/ 3152 w 5033545"/>
              <a:gd name="connsiteY12" fmla="*/ 1657299 h 3348161"/>
              <a:gd name="connsiteX13" fmla="*/ 128806 w 5033545"/>
              <a:gd name="connsiteY13" fmla="*/ 334132 h 3348161"/>
              <a:gd name="connsiteX0" fmla="*/ 128806 w 5061215"/>
              <a:gd name="connsiteY0" fmla="*/ 334132 h 3348161"/>
              <a:gd name="connsiteX1" fmla="*/ 2267986 w 5061215"/>
              <a:gd name="connsiteY1" fmla="*/ 112132 h 3348161"/>
              <a:gd name="connsiteX2" fmla="*/ 4678508 w 5061215"/>
              <a:gd name="connsiteY2" fmla="*/ 108460 h 3348161"/>
              <a:gd name="connsiteX3" fmla="*/ 5040983 w 5061215"/>
              <a:gd name="connsiteY3" fmla="*/ 1384283 h 3348161"/>
              <a:gd name="connsiteX4" fmla="*/ 5033542 w 5061215"/>
              <a:gd name="connsiteY4" fmla="*/ 1704264 h 3348161"/>
              <a:gd name="connsiteX5" fmla="*/ 4992614 w 5061215"/>
              <a:gd name="connsiteY5" fmla="*/ 1931227 h 3348161"/>
              <a:gd name="connsiteX6" fmla="*/ 4981453 w 5061215"/>
              <a:gd name="connsiteY6" fmla="*/ 2210280 h 3348161"/>
              <a:gd name="connsiteX7" fmla="*/ 4974011 w 5061215"/>
              <a:gd name="connsiteY7" fmla="*/ 2433522 h 3348161"/>
              <a:gd name="connsiteX8" fmla="*/ 5014939 w 5061215"/>
              <a:gd name="connsiteY8" fmla="*/ 2731178 h 3348161"/>
              <a:gd name="connsiteX9" fmla="*/ 4966836 w 5061215"/>
              <a:gd name="connsiteY9" fmla="*/ 2898878 h 3348161"/>
              <a:gd name="connsiteX10" fmla="*/ 2691319 w 5061215"/>
              <a:gd name="connsiteY10" fmla="*/ 3202464 h 3348161"/>
              <a:gd name="connsiteX11" fmla="*/ 395237 w 5061215"/>
              <a:gd name="connsiteY11" fmla="*/ 3296575 h 3348161"/>
              <a:gd name="connsiteX12" fmla="*/ 3152 w 5061215"/>
              <a:gd name="connsiteY12" fmla="*/ 1657299 h 3348161"/>
              <a:gd name="connsiteX13" fmla="*/ 128806 w 5061215"/>
              <a:gd name="connsiteY13" fmla="*/ 334132 h 3348161"/>
              <a:gd name="connsiteX0" fmla="*/ 128806 w 5040983"/>
              <a:gd name="connsiteY0" fmla="*/ 334132 h 3348161"/>
              <a:gd name="connsiteX1" fmla="*/ 2267986 w 5040983"/>
              <a:gd name="connsiteY1" fmla="*/ 112132 h 3348161"/>
              <a:gd name="connsiteX2" fmla="*/ 4678508 w 5040983"/>
              <a:gd name="connsiteY2" fmla="*/ 108460 h 3348161"/>
              <a:gd name="connsiteX3" fmla="*/ 5040983 w 5040983"/>
              <a:gd name="connsiteY3" fmla="*/ 1384283 h 3348161"/>
              <a:gd name="connsiteX4" fmla="*/ 5033542 w 5040983"/>
              <a:gd name="connsiteY4" fmla="*/ 1704264 h 3348161"/>
              <a:gd name="connsiteX5" fmla="*/ 4992614 w 5040983"/>
              <a:gd name="connsiteY5" fmla="*/ 1931227 h 3348161"/>
              <a:gd name="connsiteX6" fmla="*/ 4981453 w 5040983"/>
              <a:gd name="connsiteY6" fmla="*/ 2210280 h 3348161"/>
              <a:gd name="connsiteX7" fmla="*/ 4974011 w 5040983"/>
              <a:gd name="connsiteY7" fmla="*/ 2433522 h 3348161"/>
              <a:gd name="connsiteX8" fmla="*/ 5014939 w 5040983"/>
              <a:gd name="connsiteY8" fmla="*/ 2731178 h 3348161"/>
              <a:gd name="connsiteX9" fmla="*/ 4966836 w 5040983"/>
              <a:gd name="connsiteY9" fmla="*/ 2898878 h 3348161"/>
              <a:gd name="connsiteX10" fmla="*/ 2691319 w 5040983"/>
              <a:gd name="connsiteY10" fmla="*/ 3202464 h 3348161"/>
              <a:gd name="connsiteX11" fmla="*/ 395237 w 5040983"/>
              <a:gd name="connsiteY11" fmla="*/ 3296575 h 3348161"/>
              <a:gd name="connsiteX12" fmla="*/ 3152 w 5040983"/>
              <a:gd name="connsiteY12" fmla="*/ 1657299 h 3348161"/>
              <a:gd name="connsiteX13" fmla="*/ 128806 w 5040983"/>
              <a:gd name="connsiteY13" fmla="*/ 334132 h 3348161"/>
              <a:gd name="connsiteX0" fmla="*/ 128806 w 5044705"/>
              <a:gd name="connsiteY0" fmla="*/ 334132 h 3348161"/>
              <a:gd name="connsiteX1" fmla="*/ 2267986 w 5044705"/>
              <a:gd name="connsiteY1" fmla="*/ 112132 h 3348161"/>
              <a:gd name="connsiteX2" fmla="*/ 4678508 w 5044705"/>
              <a:gd name="connsiteY2" fmla="*/ 108460 h 3348161"/>
              <a:gd name="connsiteX3" fmla="*/ 5040983 w 5044705"/>
              <a:gd name="connsiteY3" fmla="*/ 1384283 h 3348161"/>
              <a:gd name="connsiteX4" fmla="*/ 5044704 w 5044705"/>
              <a:gd name="connsiteY4" fmla="*/ 1704264 h 3348161"/>
              <a:gd name="connsiteX5" fmla="*/ 4992614 w 5044705"/>
              <a:gd name="connsiteY5" fmla="*/ 1931227 h 3348161"/>
              <a:gd name="connsiteX6" fmla="*/ 4981453 w 5044705"/>
              <a:gd name="connsiteY6" fmla="*/ 2210280 h 3348161"/>
              <a:gd name="connsiteX7" fmla="*/ 4974011 w 5044705"/>
              <a:gd name="connsiteY7" fmla="*/ 2433522 h 3348161"/>
              <a:gd name="connsiteX8" fmla="*/ 5014939 w 5044705"/>
              <a:gd name="connsiteY8" fmla="*/ 2731178 h 3348161"/>
              <a:gd name="connsiteX9" fmla="*/ 4966836 w 5044705"/>
              <a:gd name="connsiteY9" fmla="*/ 2898878 h 3348161"/>
              <a:gd name="connsiteX10" fmla="*/ 2691319 w 5044705"/>
              <a:gd name="connsiteY10" fmla="*/ 3202464 h 3348161"/>
              <a:gd name="connsiteX11" fmla="*/ 395237 w 5044705"/>
              <a:gd name="connsiteY11" fmla="*/ 3296575 h 3348161"/>
              <a:gd name="connsiteX12" fmla="*/ 3152 w 5044705"/>
              <a:gd name="connsiteY12" fmla="*/ 1657299 h 3348161"/>
              <a:gd name="connsiteX13" fmla="*/ 128806 w 5044705"/>
              <a:gd name="connsiteY13" fmla="*/ 334132 h 3348161"/>
              <a:gd name="connsiteX0" fmla="*/ 128806 w 5044704"/>
              <a:gd name="connsiteY0" fmla="*/ 334132 h 3348161"/>
              <a:gd name="connsiteX1" fmla="*/ 2267986 w 5044704"/>
              <a:gd name="connsiteY1" fmla="*/ 112132 h 3348161"/>
              <a:gd name="connsiteX2" fmla="*/ 4678508 w 5044704"/>
              <a:gd name="connsiteY2" fmla="*/ 108460 h 3348161"/>
              <a:gd name="connsiteX3" fmla="*/ 5040983 w 5044704"/>
              <a:gd name="connsiteY3" fmla="*/ 1384283 h 3348161"/>
              <a:gd name="connsiteX4" fmla="*/ 5044704 w 5044704"/>
              <a:gd name="connsiteY4" fmla="*/ 1704264 h 3348161"/>
              <a:gd name="connsiteX5" fmla="*/ 4992614 w 5044704"/>
              <a:gd name="connsiteY5" fmla="*/ 1931227 h 3348161"/>
              <a:gd name="connsiteX6" fmla="*/ 4981453 w 5044704"/>
              <a:gd name="connsiteY6" fmla="*/ 2210280 h 3348161"/>
              <a:gd name="connsiteX7" fmla="*/ 4974011 w 5044704"/>
              <a:gd name="connsiteY7" fmla="*/ 2433522 h 3348161"/>
              <a:gd name="connsiteX8" fmla="*/ 5014939 w 5044704"/>
              <a:gd name="connsiteY8" fmla="*/ 2731178 h 3348161"/>
              <a:gd name="connsiteX9" fmla="*/ 4966836 w 5044704"/>
              <a:gd name="connsiteY9" fmla="*/ 2898878 h 3348161"/>
              <a:gd name="connsiteX10" fmla="*/ 2691319 w 5044704"/>
              <a:gd name="connsiteY10" fmla="*/ 3202464 h 3348161"/>
              <a:gd name="connsiteX11" fmla="*/ 395237 w 5044704"/>
              <a:gd name="connsiteY11" fmla="*/ 3296575 h 3348161"/>
              <a:gd name="connsiteX12" fmla="*/ 3152 w 5044704"/>
              <a:gd name="connsiteY12" fmla="*/ 1657299 h 3348161"/>
              <a:gd name="connsiteX13" fmla="*/ 128806 w 5044704"/>
              <a:gd name="connsiteY13" fmla="*/ 334132 h 3348161"/>
              <a:gd name="connsiteX0" fmla="*/ 128806 w 5044704"/>
              <a:gd name="connsiteY0" fmla="*/ 334132 h 3348161"/>
              <a:gd name="connsiteX1" fmla="*/ 2267986 w 5044704"/>
              <a:gd name="connsiteY1" fmla="*/ 112132 h 3348161"/>
              <a:gd name="connsiteX2" fmla="*/ 4678508 w 5044704"/>
              <a:gd name="connsiteY2" fmla="*/ 108460 h 3348161"/>
              <a:gd name="connsiteX3" fmla="*/ 5040983 w 5044704"/>
              <a:gd name="connsiteY3" fmla="*/ 1384283 h 3348161"/>
              <a:gd name="connsiteX4" fmla="*/ 5044704 w 5044704"/>
              <a:gd name="connsiteY4" fmla="*/ 1704264 h 3348161"/>
              <a:gd name="connsiteX5" fmla="*/ 4992614 w 5044704"/>
              <a:gd name="connsiteY5" fmla="*/ 1931227 h 3348161"/>
              <a:gd name="connsiteX6" fmla="*/ 4981453 w 5044704"/>
              <a:gd name="connsiteY6" fmla="*/ 2210280 h 3348161"/>
              <a:gd name="connsiteX7" fmla="*/ 4974011 w 5044704"/>
              <a:gd name="connsiteY7" fmla="*/ 2433522 h 3348161"/>
              <a:gd name="connsiteX8" fmla="*/ 5014939 w 5044704"/>
              <a:gd name="connsiteY8" fmla="*/ 2731178 h 3348161"/>
              <a:gd name="connsiteX9" fmla="*/ 4966836 w 5044704"/>
              <a:gd name="connsiteY9" fmla="*/ 2898878 h 3348161"/>
              <a:gd name="connsiteX10" fmla="*/ 2691319 w 5044704"/>
              <a:gd name="connsiteY10" fmla="*/ 3202464 h 3348161"/>
              <a:gd name="connsiteX11" fmla="*/ 395237 w 5044704"/>
              <a:gd name="connsiteY11" fmla="*/ 3296575 h 3348161"/>
              <a:gd name="connsiteX12" fmla="*/ 3152 w 5044704"/>
              <a:gd name="connsiteY12" fmla="*/ 1657299 h 3348161"/>
              <a:gd name="connsiteX13" fmla="*/ 128806 w 5044704"/>
              <a:gd name="connsiteY13" fmla="*/ 334132 h 3348161"/>
              <a:gd name="connsiteX0" fmla="*/ 128806 w 5068109"/>
              <a:gd name="connsiteY0" fmla="*/ 307130 h 3321159"/>
              <a:gd name="connsiteX1" fmla="*/ 2267986 w 5068109"/>
              <a:gd name="connsiteY1" fmla="*/ 85130 h 3321159"/>
              <a:gd name="connsiteX2" fmla="*/ 4678508 w 5068109"/>
              <a:gd name="connsiteY2" fmla="*/ 81458 h 3321159"/>
              <a:gd name="connsiteX3" fmla="*/ 5044704 w 5068109"/>
              <a:gd name="connsiteY3" fmla="*/ 985211 h 3321159"/>
              <a:gd name="connsiteX4" fmla="*/ 5040983 w 5068109"/>
              <a:gd name="connsiteY4" fmla="*/ 1357281 h 3321159"/>
              <a:gd name="connsiteX5" fmla="*/ 5044704 w 5068109"/>
              <a:gd name="connsiteY5" fmla="*/ 1677262 h 3321159"/>
              <a:gd name="connsiteX6" fmla="*/ 4992614 w 5068109"/>
              <a:gd name="connsiteY6" fmla="*/ 1904225 h 3321159"/>
              <a:gd name="connsiteX7" fmla="*/ 4981453 w 5068109"/>
              <a:gd name="connsiteY7" fmla="*/ 2183278 h 3321159"/>
              <a:gd name="connsiteX8" fmla="*/ 4974011 w 5068109"/>
              <a:gd name="connsiteY8" fmla="*/ 2406520 h 3321159"/>
              <a:gd name="connsiteX9" fmla="*/ 5014939 w 5068109"/>
              <a:gd name="connsiteY9" fmla="*/ 2704176 h 3321159"/>
              <a:gd name="connsiteX10" fmla="*/ 4966836 w 5068109"/>
              <a:gd name="connsiteY10" fmla="*/ 2871876 h 3321159"/>
              <a:gd name="connsiteX11" fmla="*/ 2691319 w 5068109"/>
              <a:gd name="connsiteY11" fmla="*/ 3175462 h 3321159"/>
              <a:gd name="connsiteX12" fmla="*/ 395237 w 5068109"/>
              <a:gd name="connsiteY12" fmla="*/ 3269573 h 3321159"/>
              <a:gd name="connsiteX13" fmla="*/ 3152 w 5068109"/>
              <a:gd name="connsiteY13" fmla="*/ 1630297 h 3321159"/>
              <a:gd name="connsiteX14" fmla="*/ 128806 w 5068109"/>
              <a:gd name="connsiteY14" fmla="*/ 307130 h 3321159"/>
              <a:gd name="connsiteX0" fmla="*/ 128806 w 5044704"/>
              <a:gd name="connsiteY0" fmla="*/ 307130 h 3321159"/>
              <a:gd name="connsiteX1" fmla="*/ 2267986 w 5044704"/>
              <a:gd name="connsiteY1" fmla="*/ 85130 h 3321159"/>
              <a:gd name="connsiteX2" fmla="*/ 4678508 w 5044704"/>
              <a:gd name="connsiteY2" fmla="*/ 81458 h 3321159"/>
              <a:gd name="connsiteX3" fmla="*/ 5044704 w 5044704"/>
              <a:gd name="connsiteY3" fmla="*/ 985211 h 3321159"/>
              <a:gd name="connsiteX4" fmla="*/ 5040983 w 5044704"/>
              <a:gd name="connsiteY4" fmla="*/ 1357281 h 3321159"/>
              <a:gd name="connsiteX5" fmla="*/ 5044704 w 5044704"/>
              <a:gd name="connsiteY5" fmla="*/ 1677262 h 3321159"/>
              <a:gd name="connsiteX6" fmla="*/ 4992614 w 5044704"/>
              <a:gd name="connsiteY6" fmla="*/ 1904225 h 3321159"/>
              <a:gd name="connsiteX7" fmla="*/ 4981453 w 5044704"/>
              <a:gd name="connsiteY7" fmla="*/ 2183278 h 3321159"/>
              <a:gd name="connsiteX8" fmla="*/ 4974011 w 5044704"/>
              <a:gd name="connsiteY8" fmla="*/ 2406520 h 3321159"/>
              <a:gd name="connsiteX9" fmla="*/ 5014939 w 5044704"/>
              <a:gd name="connsiteY9" fmla="*/ 2704176 h 3321159"/>
              <a:gd name="connsiteX10" fmla="*/ 4966836 w 5044704"/>
              <a:gd name="connsiteY10" fmla="*/ 2871876 h 3321159"/>
              <a:gd name="connsiteX11" fmla="*/ 2691319 w 5044704"/>
              <a:gd name="connsiteY11" fmla="*/ 3175462 h 3321159"/>
              <a:gd name="connsiteX12" fmla="*/ 395237 w 5044704"/>
              <a:gd name="connsiteY12" fmla="*/ 3269573 h 3321159"/>
              <a:gd name="connsiteX13" fmla="*/ 3152 w 5044704"/>
              <a:gd name="connsiteY13" fmla="*/ 1630297 h 3321159"/>
              <a:gd name="connsiteX14" fmla="*/ 128806 w 5044704"/>
              <a:gd name="connsiteY14" fmla="*/ 307130 h 3321159"/>
              <a:gd name="connsiteX0" fmla="*/ 128806 w 5044704"/>
              <a:gd name="connsiteY0" fmla="*/ 307130 h 3321159"/>
              <a:gd name="connsiteX1" fmla="*/ 2267986 w 5044704"/>
              <a:gd name="connsiteY1" fmla="*/ 85130 h 3321159"/>
              <a:gd name="connsiteX2" fmla="*/ 4678508 w 5044704"/>
              <a:gd name="connsiteY2" fmla="*/ 81458 h 3321159"/>
              <a:gd name="connsiteX3" fmla="*/ 5044704 w 5044704"/>
              <a:gd name="connsiteY3" fmla="*/ 985211 h 3321159"/>
              <a:gd name="connsiteX4" fmla="*/ 5040983 w 5044704"/>
              <a:gd name="connsiteY4" fmla="*/ 1357281 h 3321159"/>
              <a:gd name="connsiteX5" fmla="*/ 5044704 w 5044704"/>
              <a:gd name="connsiteY5" fmla="*/ 1677262 h 3321159"/>
              <a:gd name="connsiteX6" fmla="*/ 4992614 w 5044704"/>
              <a:gd name="connsiteY6" fmla="*/ 1904225 h 3321159"/>
              <a:gd name="connsiteX7" fmla="*/ 4981453 w 5044704"/>
              <a:gd name="connsiteY7" fmla="*/ 2183278 h 3321159"/>
              <a:gd name="connsiteX8" fmla="*/ 4974011 w 5044704"/>
              <a:gd name="connsiteY8" fmla="*/ 2406520 h 3321159"/>
              <a:gd name="connsiteX9" fmla="*/ 5014939 w 5044704"/>
              <a:gd name="connsiteY9" fmla="*/ 2704176 h 3321159"/>
              <a:gd name="connsiteX10" fmla="*/ 4966836 w 5044704"/>
              <a:gd name="connsiteY10" fmla="*/ 2871876 h 3321159"/>
              <a:gd name="connsiteX11" fmla="*/ 2691319 w 5044704"/>
              <a:gd name="connsiteY11" fmla="*/ 3175462 h 3321159"/>
              <a:gd name="connsiteX12" fmla="*/ 395237 w 5044704"/>
              <a:gd name="connsiteY12" fmla="*/ 3269573 h 3321159"/>
              <a:gd name="connsiteX13" fmla="*/ 3152 w 5044704"/>
              <a:gd name="connsiteY13" fmla="*/ 1630297 h 3321159"/>
              <a:gd name="connsiteX14" fmla="*/ 128806 w 5044704"/>
              <a:gd name="connsiteY14" fmla="*/ 307130 h 3321159"/>
              <a:gd name="connsiteX0" fmla="*/ 128806 w 5044704"/>
              <a:gd name="connsiteY0" fmla="*/ 288080 h 3302109"/>
              <a:gd name="connsiteX1" fmla="*/ 2267986 w 5044704"/>
              <a:gd name="connsiteY1" fmla="*/ 66080 h 3302109"/>
              <a:gd name="connsiteX2" fmla="*/ 4678508 w 5044704"/>
              <a:gd name="connsiteY2" fmla="*/ 62408 h 3302109"/>
              <a:gd name="connsiteX3" fmla="*/ 4974010 w 5044704"/>
              <a:gd name="connsiteY3" fmla="*/ 698270 h 3302109"/>
              <a:gd name="connsiteX4" fmla="*/ 5044704 w 5044704"/>
              <a:gd name="connsiteY4" fmla="*/ 966161 h 3302109"/>
              <a:gd name="connsiteX5" fmla="*/ 5040983 w 5044704"/>
              <a:gd name="connsiteY5" fmla="*/ 1338231 h 3302109"/>
              <a:gd name="connsiteX6" fmla="*/ 5044704 w 5044704"/>
              <a:gd name="connsiteY6" fmla="*/ 1658212 h 3302109"/>
              <a:gd name="connsiteX7" fmla="*/ 4992614 w 5044704"/>
              <a:gd name="connsiteY7" fmla="*/ 1885175 h 3302109"/>
              <a:gd name="connsiteX8" fmla="*/ 4981453 w 5044704"/>
              <a:gd name="connsiteY8" fmla="*/ 2164228 h 3302109"/>
              <a:gd name="connsiteX9" fmla="*/ 4974011 w 5044704"/>
              <a:gd name="connsiteY9" fmla="*/ 2387470 h 3302109"/>
              <a:gd name="connsiteX10" fmla="*/ 5014939 w 5044704"/>
              <a:gd name="connsiteY10" fmla="*/ 2685126 h 3302109"/>
              <a:gd name="connsiteX11" fmla="*/ 4966836 w 5044704"/>
              <a:gd name="connsiteY11" fmla="*/ 2852826 h 3302109"/>
              <a:gd name="connsiteX12" fmla="*/ 2691319 w 5044704"/>
              <a:gd name="connsiteY12" fmla="*/ 3156412 h 3302109"/>
              <a:gd name="connsiteX13" fmla="*/ 395237 w 5044704"/>
              <a:gd name="connsiteY13" fmla="*/ 3250523 h 3302109"/>
              <a:gd name="connsiteX14" fmla="*/ 3152 w 5044704"/>
              <a:gd name="connsiteY14" fmla="*/ 1611247 h 3302109"/>
              <a:gd name="connsiteX15" fmla="*/ 128806 w 5044704"/>
              <a:gd name="connsiteY15" fmla="*/ 288080 h 3302109"/>
              <a:gd name="connsiteX0" fmla="*/ 128806 w 5044704"/>
              <a:gd name="connsiteY0" fmla="*/ 288080 h 3302109"/>
              <a:gd name="connsiteX1" fmla="*/ 2267986 w 5044704"/>
              <a:gd name="connsiteY1" fmla="*/ 66080 h 3302109"/>
              <a:gd name="connsiteX2" fmla="*/ 4678508 w 5044704"/>
              <a:gd name="connsiteY2" fmla="*/ 62408 h 3302109"/>
              <a:gd name="connsiteX3" fmla="*/ 4974010 w 5044704"/>
              <a:gd name="connsiteY3" fmla="*/ 698270 h 3302109"/>
              <a:gd name="connsiteX4" fmla="*/ 5044704 w 5044704"/>
              <a:gd name="connsiteY4" fmla="*/ 966161 h 3302109"/>
              <a:gd name="connsiteX5" fmla="*/ 5040983 w 5044704"/>
              <a:gd name="connsiteY5" fmla="*/ 1338231 h 3302109"/>
              <a:gd name="connsiteX6" fmla="*/ 5044704 w 5044704"/>
              <a:gd name="connsiteY6" fmla="*/ 1658212 h 3302109"/>
              <a:gd name="connsiteX7" fmla="*/ 4992614 w 5044704"/>
              <a:gd name="connsiteY7" fmla="*/ 1885175 h 3302109"/>
              <a:gd name="connsiteX8" fmla="*/ 4981453 w 5044704"/>
              <a:gd name="connsiteY8" fmla="*/ 2164228 h 3302109"/>
              <a:gd name="connsiteX9" fmla="*/ 4974011 w 5044704"/>
              <a:gd name="connsiteY9" fmla="*/ 2387470 h 3302109"/>
              <a:gd name="connsiteX10" fmla="*/ 5014939 w 5044704"/>
              <a:gd name="connsiteY10" fmla="*/ 2685126 h 3302109"/>
              <a:gd name="connsiteX11" fmla="*/ 4966836 w 5044704"/>
              <a:gd name="connsiteY11" fmla="*/ 2852826 h 3302109"/>
              <a:gd name="connsiteX12" fmla="*/ 2691319 w 5044704"/>
              <a:gd name="connsiteY12" fmla="*/ 3156412 h 3302109"/>
              <a:gd name="connsiteX13" fmla="*/ 395237 w 5044704"/>
              <a:gd name="connsiteY13" fmla="*/ 3250523 h 3302109"/>
              <a:gd name="connsiteX14" fmla="*/ 3152 w 5044704"/>
              <a:gd name="connsiteY14" fmla="*/ 1611247 h 3302109"/>
              <a:gd name="connsiteX15" fmla="*/ 128806 w 5044704"/>
              <a:gd name="connsiteY15" fmla="*/ 288080 h 3302109"/>
              <a:gd name="connsiteX0" fmla="*/ 128806 w 5044704"/>
              <a:gd name="connsiteY0" fmla="*/ 292525 h 3306554"/>
              <a:gd name="connsiteX1" fmla="*/ 2267986 w 5044704"/>
              <a:gd name="connsiteY1" fmla="*/ 70525 h 3306554"/>
              <a:gd name="connsiteX2" fmla="*/ 4678508 w 5044704"/>
              <a:gd name="connsiteY2" fmla="*/ 66853 h 3306554"/>
              <a:gd name="connsiteX3" fmla="*/ 5029821 w 5044704"/>
              <a:gd name="connsiteY3" fmla="*/ 765967 h 3306554"/>
              <a:gd name="connsiteX4" fmla="*/ 5044704 w 5044704"/>
              <a:gd name="connsiteY4" fmla="*/ 970606 h 3306554"/>
              <a:gd name="connsiteX5" fmla="*/ 5040983 w 5044704"/>
              <a:gd name="connsiteY5" fmla="*/ 1342676 h 3306554"/>
              <a:gd name="connsiteX6" fmla="*/ 5044704 w 5044704"/>
              <a:gd name="connsiteY6" fmla="*/ 1662657 h 3306554"/>
              <a:gd name="connsiteX7" fmla="*/ 4992614 w 5044704"/>
              <a:gd name="connsiteY7" fmla="*/ 1889620 h 3306554"/>
              <a:gd name="connsiteX8" fmla="*/ 4981453 w 5044704"/>
              <a:gd name="connsiteY8" fmla="*/ 2168673 h 3306554"/>
              <a:gd name="connsiteX9" fmla="*/ 4974011 w 5044704"/>
              <a:gd name="connsiteY9" fmla="*/ 2391915 h 3306554"/>
              <a:gd name="connsiteX10" fmla="*/ 5014939 w 5044704"/>
              <a:gd name="connsiteY10" fmla="*/ 2689571 h 3306554"/>
              <a:gd name="connsiteX11" fmla="*/ 4966836 w 5044704"/>
              <a:gd name="connsiteY11" fmla="*/ 2857271 h 3306554"/>
              <a:gd name="connsiteX12" fmla="*/ 2691319 w 5044704"/>
              <a:gd name="connsiteY12" fmla="*/ 3160857 h 3306554"/>
              <a:gd name="connsiteX13" fmla="*/ 395237 w 5044704"/>
              <a:gd name="connsiteY13" fmla="*/ 3254968 h 3306554"/>
              <a:gd name="connsiteX14" fmla="*/ 3152 w 5044704"/>
              <a:gd name="connsiteY14" fmla="*/ 1615692 h 3306554"/>
              <a:gd name="connsiteX15" fmla="*/ 128806 w 5044704"/>
              <a:gd name="connsiteY15" fmla="*/ 292525 h 3306554"/>
              <a:gd name="connsiteX0" fmla="*/ 128806 w 5044704"/>
              <a:gd name="connsiteY0" fmla="*/ 292525 h 3306554"/>
              <a:gd name="connsiteX1" fmla="*/ 2267986 w 5044704"/>
              <a:gd name="connsiteY1" fmla="*/ 70525 h 3306554"/>
              <a:gd name="connsiteX2" fmla="*/ 4678508 w 5044704"/>
              <a:gd name="connsiteY2" fmla="*/ 66853 h 3306554"/>
              <a:gd name="connsiteX3" fmla="*/ 5029821 w 5044704"/>
              <a:gd name="connsiteY3" fmla="*/ 765967 h 3306554"/>
              <a:gd name="connsiteX4" fmla="*/ 5044704 w 5044704"/>
              <a:gd name="connsiteY4" fmla="*/ 970606 h 3306554"/>
              <a:gd name="connsiteX5" fmla="*/ 5040983 w 5044704"/>
              <a:gd name="connsiteY5" fmla="*/ 1342676 h 3306554"/>
              <a:gd name="connsiteX6" fmla="*/ 5044704 w 5044704"/>
              <a:gd name="connsiteY6" fmla="*/ 1662657 h 3306554"/>
              <a:gd name="connsiteX7" fmla="*/ 4992614 w 5044704"/>
              <a:gd name="connsiteY7" fmla="*/ 1889620 h 3306554"/>
              <a:gd name="connsiteX8" fmla="*/ 4981453 w 5044704"/>
              <a:gd name="connsiteY8" fmla="*/ 2168673 h 3306554"/>
              <a:gd name="connsiteX9" fmla="*/ 4974011 w 5044704"/>
              <a:gd name="connsiteY9" fmla="*/ 2391915 h 3306554"/>
              <a:gd name="connsiteX10" fmla="*/ 5014939 w 5044704"/>
              <a:gd name="connsiteY10" fmla="*/ 2689571 h 3306554"/>
              <a:gd name="connsiteX11" fmla="*/ 4966836 w 5044704"/>
              <a:gd name="connsiteY11" fmla="*/ 2857271 h 3306554"/>
              <a:gd name="connsiteX12" fmla="*/ 2691319 w 5044704"/>
              <a:gd name="connsiteY12" fmla="*/ 3160857 h 3306554"/>
              <a:gd name="connsiteX13" fmla="*/ 395237 w 5044704"/>
              <a:gd name="connsiteY13" fmla="*/ 3254968 h 3306554"/>
              <a:gd name="connsiteX14" fmla="*/ 3152 w 5044704"/>
              <a:gd name="connsiteY14" fmla="*/ 1615692 h 3306554"/>
              <a:gd name="connsiteX15" fmla="*/ 128806 w 5044704"/>
              <a:gd name="connsiteY15" fmla="*/ 292525 h 3306554"/>
              <a:gd name="connsiteX0" fmla="*/ 128806 w 5044704"/>
              <a:gd name="connsiteY0" fmla="*/ 292525 h 3306554"/>
              <a:gd name="connsiteX1" fmla="*/ 2267986 w 5044704"/>
              <a:gd name="connsiteY1" fmla="*/ 70525 h 3306554"/>
              <a:gd name="connsiteX2" fmla="*/ 4678508 w 5044704"/>
              <a:gd name="connsiteY2" fmla="*/ 66853 h 3306554"/>
              <a:gd name="connsiteX3" fmla="*/ 5029821 w 5044704"/>
              <a:gd name="connsiteY3" fmla="*/ 765967 h 3306554"/>
              <a:gd name="connsiteX4" fmla="*/ 5044704 w 5044704"/>
              <a:gd name="connsiteY4" fmla="*/ 970606 h 3306554"/>
              <a:gd name="connsiteX5" fmla="*/ 5040983 w 5044704"/>
              <a:gd name="connsiteY5" fmla="*/ 1342676 h 3306554"/>
              <a:gd name="connsiteX6" fmla="*/ 5044704 w 5044704"/>
              <a:gd name="connsiteY6" fmla="*/ 1662657 h 3306554"/>
              <a:gd name="connsiteX7" fmla="*/ 4992614 w 5044704"/>
              <a:gd name="connsiteY7" fmla="*/ 1889620 h 3306554"/>
              <a:gd name="connsiteX8" fmla="*/ 4981453 w 5044704"/>
              <a:gd name="connsiteY8" fmla="*/ 2168673 h 3306554"/>
              <a:gd name="connsiteX9" fmla="*/ 4974011 w 5044704"/>
              <a:gd name="connsiteY9" fmla="*/ 2391915 h 3306554"/>
              <a:gd name="connsiteX10" fmla="*/ 5014939 w 5044704"/>
              <a:gd name="connsiteY10" fmla="*/ 2689571 h 3306554"/>
              <a:gd name="connsiteX11" fmla="*/ 4966836 w 5044704"/>
              <a:gd name="connsiteY11" fmla="*/ 2857271 h 3306554"/>
              <a:gd name="connsiteX12" fmla="*/ 2691319 w 5044704"/>
              <a:gd name="connsiteY12" fmla="*/ 3160857 h 3306554"/>
              <a:gd name="connsiteX13" fmla="*/ 395237 w 5044704"/>
              <a:gd name="connsiteY13" fmla="*/ 3254968 h 3306554"/>
              <a:gd name="connsiteX14" fmla="*/ 3152 w 5044704"/>
              <a:gd name="connsiteY14" fmla="*/ 1615692 h 3306554"/>
              <a:gd name="connsiteX15" fmla="*/ 128806 w 5044704"/>
              <a:gd name="connsiteY15" fmla="*/ 292525 h 3306554"/>
              <a:gd name="connsiteX0" fmla="*/ 128806 w 5044704"/>
              <a:gd name="connsiteY0" fmla="*/ 293314 h 3307343"/>
              <a:gd name="connsiteX1" fmla="*/ 2267986 w 5044704"/>
              <a:gd name="connsiteY1" fmla="*/ 71314 h 3307343"/>
              <a:gd name="connsiteX2" fmla="*/ 4678508 w 5044704"/>
              <a:gd name="connsiteY2" fmla="*/ 67642 h 3307343"/>
              <a:gd name="connsiteX3" fmla="*/ 4921921 w 5044704"/>
              <a:gd name="connsiteY3" fmla="*/ 777918 h 3307343"/>
              <a:gd name="connsiteX4" fmla="*/ 5044704 w 5044704"/>
              <a:gd name="connsiteY4" fmla="*/ 971395 h 3307343"/>
              <a:gd name="connsiteX5" fmla="*/ 5040983 w 5044704"/>
              <a:gd name="connsiteY5" fmla="*/ 1343465 h 3307343"/>
              <a:gd name="connsiteX6" fmla="*/ 5044704 w 5044704"/>
              <a:gd name="connsiteY6" fmla="*/ 1663446 h 3307343"/>
              <a:gd name="connsiteX7" fmla="*/ 4992614 w 5044704"/>
              <a:gd name="connsiteY7" fmla="*/ 1890409 h 3307343"/>
              <a:gd name="connsiteX8" fmla="*/ 4981453 w 5044704"/>
              <a:gd name="connsiteY8" fmla="*/ 2169462 h 3307343"/>
              <a:gd name="connsiteX9" fmla="*/ 4974011 w 5044704"/>
              <a:gd name="connsiteY9" fmla="*/ 2392704 h 3307343"/>
              <a:gd name="connsiteX10" fmla="*/ 5014939 w 5044704"/>
              <a:gd name="connsiteY10" fmla="*/ 2690360 h 3307343"/>
              <a:gd name="connsiteX11" fmla="*/ 4966836 w 5044704"/>
              <a:gd name="connsiteY11" fmla="*/ 2858060 h 3307343"/>
              <a:gd name="connsiteX12" fmla="*/ 2691319 w 5044704"/>
              <a:gd name="connsiteY12" fmla="*/ 3161646 h 3307343"/>
              <a:gd name="connsiteX13" fmla="*/ 395237 w 5044704"/>
              <a:gd name="connsiteY13" fmla="*/ 3255757 h 3307343"/>
              <a:gd name="connsiteX14" fmla="*/ 3152 w 5044704"/>
              <a:gd name="connsiteY14" fmla="*/ 1616481 h 3307343"/>
              <a:gd name="connsiteX15" fmla="*/ 128806 w 5044704"/>
              <a:gd name="connsiteY15" fmla="*/ 293314 h 3307343"/>
              <a:gd name="connsiteX0" fmla="*/ 128806 w 5044704"/>
              <a:gd name="connsiteY0" fmla="*/ 293314 h 3307343"/>
              <a:gd name="connsiteX1" fmla="*/ 2267986 w 5044704"/>
              <a:gd name="connsiteY1" fmla="*/ 71314 h 3307343"/>
              <a:gd name="connsiteX2" fmla="*/ 4678508 w 5044704"/>
              <a:gd name="connsiteY2" fmla="*/ 67642 h 3307343"/>
              <a:gd name="connsiteX3" fmla="*/ 4921921 w 5044704"/>
              <a:gd name="connsiteY3" fmla="*/ 777918 h 3307343"/>
              <a:gd name="connsiteX4" fmla="*/ 4907038 w 5044704"/>
              <a:gd name="connsiteY4" fmla="*/ 978836 h 3307343"/>
              <a:gd name="connsiteX5" fmla="*/ 5040983 w 5044704"/>
              <a:gd name="connsiteY5" fmla="*/ 1343465 h 3307343"/>
              <a:gd name="connsiteX6" fmla="*/ 5044704 w 5044704"/>
              <a:gd name="connsiteY6" fmla="*/ 1663446 h 3307343"/>
              <a:gd name="connsiteX7" fmla="*/ 4992614 w 5044704"/>
              <a:gd name="connsiteY7" fmla="*/ 1890409 h 3307343"/>
              <a:gd name="connsiteX8" fmla="*/ 4981453 w 5044704"/>
              <a:gd name="connsiteY8" fmla="*/ 2169462 h 3307343"/>
              <a:gd name="connsiteX9" fmla="*/ 4974011 w 5044704"/>
              <a:gd name="connsiteY9" fmla="*/ 2392704 h 3307343"/>
              <a:gd name="connsiteX10" fmla="*/ 5014939 w 5044704"/>
              <a:gd name="connsiteY10" fmla="*/ 2690360 h 3307343"/>
              <a:gd name="connsiteX11" fmla="*/ 4966836 w 5044704"/>
              <a:gd name="connsiteY11" fmla="*/ 2858060 h 3307343"/>
              <a:gd name="connsiteX12" fmla="*/ 2691319 w 5044704"/>
              <a:gd name="connsiteY12" fmla="*/ 3161646 h 3307343"/>
              <a:gd name="connsiteX13" fmla="*/ 395237 w 5044704"/>
              <a:gd name="connsiteY13" fmla="*/ 3255757 h 3307343"/>
              <a:gd name="connsiteX14" fmla="*/ 3152 w 5044704"/>
              <a:gd name="connsiteY14" fmla="*/ 1616481 h 3307343"/>
              <a:gd name="connsiteX15" fmla="*/ 128806 w 5044704"/>
              <a:gd name="connsiteY15" fmla="*/ 293314 h 3307343"/>
              <a:gd name="connsiteX0" fmla="*/ 128806 w 5044704"/>
              <a:gd name="connsiteY0" fmla="*/ 293314 h 3307343"/>
              <a:gd name="connsiteX1" fmla="*/ 2267986 w 5044704"/>
              <a:gd name="connsiteY1" fmla="*/ 71314 h 3307343"/>
              <a:gd name="connsiteX2" fmla="*/ 4678508 w 5044704"/>
              <a:gd name="connsiteY2" fmla="*/ 67642 h 3307343"/>
              <a:gd name="connsiteX3" fmla="*/ 4921921 w 5044704"/>
              <a:gd name="connsiteY3" fmla="*/ 777918 h 3307343"/>
              <a:gd name="connsiteX4" fmla="*/ 5040983 w 5044704"/>
              <a:gd name="connsiteY4" fmla="*/ 1343465 h 3307343"/>
              <a:gd name="connsiteX5" fmla="*/ 5044704 w 5044704"/>
              <a:gd name="connsiteY5" fmla="*/ 1663446 h 3307343"/>
              <a:gd name="connsiteX6" fmla="*/ 4992614 w 5044704"/>
              <a:gd name="connsiteY6" fmla="*/ 1890409 h 3307343"/>
              <a:gd name="connsiteX7" fmla="*/ 4981453 w 5044704"/>
              <a:gd name="connsiteY7" fmla="*/ 2169462 h 3307343"/>
              <a:gd name="connsiteX8" fmla="*/ 4974011 w 5044704"/>
              <a:gd name="connsiteY8" fmla="*/ 2392704 h 3307343"/>
              <a:gd name="connsiteX9" fmla="*/ 5014939 w 5044704"/>
              <a:gd name="connsiteY9" fmla="*/ 2690360 h 3307343"/>
              <a:gd name="connsiteX10" fmla="*/ 4966836 w 5044704"/>
              <a:gd name="connsiteY10" fmla="*/ 2858060 h 3307343"/>
              <a:gd name="connsiteX11" fmla="*/ 2691319 w 5044704"/>
              <a:gd name="connsiteY11" fmla="*/ 3161646 h 3307343"/>
              <a:gd name="connsiteX12" fmla="*/ 395237 w 5044704"/>
              <a:gd name="connsiteY12" fmla="*/ 3255757 h 3307343"/>
              <a:gd name="connsiteX13" fmla="*/ 3152 w 5044704"/>
              <a:gd name="connsiteY13" fmla="*/ 1616481 h 3307343"/>
              <a:gd name="connsiteX14" fmla="*/ 128806 w 5044704"/>
              <a:gd name="connsiteY14" fmla="*/ 293314 h 3307343"/>
              <a:gd name="connsiteX0" fmla="*/ 128806 w 5044704"/>
              <a:gd name="connsiteY0" fmla="*/ 334131 h 3348160"/>
              <a:gd name="connsiteX1" fmla="*/ 2267986 w 5044704"/>
              <a:gd name="connsiteY1" fmla="*/ 112131 h 3348160"/>
              <a:gd name="connsiteX2" fmla="*/ 4678508 w 5044704"/>
              <a:gd name="connsiteY2" fmla="*/ 108459 h 3348160"/>
              <a:gd name="connsiteX3" fmla="*/ 5040983 w 5044704"/>
              <a:gd name="connsiteY3" fmla="*/ 1384282 h 3348160"/>
              <a:gd name="connsiteX4" fmla="*/ 5044704 w 5044704"/>
              <a:gd name="connsiteY4" fmla="*/ 1704263 h 3348160"/>
              <a:gd name="connsiteX5" fmla="*/ 4992614 w 5044704"/>
              <a:gd name="connsiteY5" fmla="*/ 1931226 h 3348160"/>
              <a:gd name="connsiteX6" fmla="*/ 4981453 w 5044704"/>
              <a:gd name="connsiteY6" fmla="*/ 2210279 h 3348160"/>
              <a:gd name="connsiteX7" fmla="*/ 4974011 w 5044704"/>
              <a:gd name="connsiteY7" fmla="*/ 2433521 h 3348160"/>
              <a:gd name="connsiteX8" fmla="*/ 5014939 w 5044704"/>
              <a:gd name="connsiteY8" fmla="*/ 2731177 h 3348160"/>
              <a:gd name="connsiteX9" fmla="*/ 4966836 w 5044704"/>
              <a:gd name="connsiteY9" fmla="*/ 2898877 h 3348160"/>
              <a:gd name="connsiteX10" fmla="*/ 2691319 w 5044704"/>
              <a:gd name="connsiteY10" fmla="*/ 3202463 h 3348160"/>
              <a:gd name="connsiteX11" fmla="*/ 395237 w 5044704"/>
              <a:gd name="connsiteY11" fmla="*/ 3296574 h 3348160"/>
              <a:gd name="connsiteX12" fmla="*/ 3152 w 5044704"/>
              <a:gd name="connsiteY12" fmla="*/ 1657298 h 3348160"/>
              <a:gd name="connsiteX13" fmla="*/ 128806 w 5044704"/>
              <a:gd name="connsiteY13" fmla="*/ 334131 h 3348160"/>
              <a:gd name="connsiteX0" fmla="*/ 128806 w 5044704"/>
              <a:gd name="connsiteY0" fmla="*/ 334131 h 3348160"/>
              <a:gd name="connsiteX1" fmla="*/ 2267986 w 5044704"/>
              <a:gd name="connsiteY1" fmla="*/ 112131 h 3348160"/>
              <a:gd name="connsiteX2" fmla="*/ 4678508 w 5044704"/>
              <a:gd name="connsiteY2" fmla="*/ 108459 h 3348160"/>
              <a:gd name="connsiteX3" fmla="*/ 5040983 w 5044704"/>
              <a:gd name="connsiteY3" fmla="*/ 1384282 h 3348160"/>
              <a:gd name="connsiteX4" fmla="*/ 5044704 w 5044704"/>
              <a:gd name="connsiteY4" fmla="*/ 1704263 h 3348160"/>
              <a:gd name="connsiteX5" fmla="*/ 4992614 w 5044704"/>
              <a:gd name="connsiteY5" fmla="*/ 1931226 h 3348160"/>
              <a:gd name="connsiteX6" fmla="*/ 4981453 w 5044704"/>
              <a:gd name="connsiteY6" fmla="*/ 2210279 h 3348160"/>
              <a:gd name="connsiteX7" fmla="*/ 4974011 w 5044704"/>
              <a:gd name="connsiteY7" fmla="*/ 2433521 h 3348160"/>
              <a:gd name="connsiteX8" fmla="*/ 5014939 w 5044704"/>
              <a:gd name="connsiteY8" fmla="*/ 2731177 h 3348160"/>
              <a:gd name="connsiteX9" fmla="*/ 4966836 w 5044704"/>
              <a:gd name="connsiteY9" fmla="*/ 2898877 h 3348160"/>
              <a:gd name="connsiteX10" fmla="*/ 2691319 w 5044704"/>
              <a:gd name="connsiteY10" fmla="*/ 3202463 h 3348160"/>
              <a:gd name="connsiteX11" fmla="*/ 395237 w 5044704"/>
              <a:gd name="connsiteY11" fmla="*/ 3296574 h 3348160"/>
              <a:gd name="connsiteX12" fmla="*/ 3152 w 5044704"/>
              <a:gd name="connsiteY12" fmla="*/ 1657298 h 3348160"/>
              <a:gd name="connsiteX13" fmla="*/ 128806 w 5044704"/>
              <a:gd name="connsiteY13" fmla="*/ 334131 h 3348160"/>
              <a:gd name="connsiteX0" fmla="*/ 128806 w 5044704"/>
              <a:gd name="connsiteY0" fmla="*/ 382761 h 3396790"/>
              <a:gd name="connsiteX1" fmla="*/ 2267986 w 5044704"/>
              <a:gd name="connsiteY1" fmla="*/ 160761 h 3396790"/>
              <a:gd name="connsiteX2" fmla="*/ 4589211 w 5044704"/>
              <a:gd name="connsiteY2" fmla="*/ 90116 h 3396790"/>
              <a:gd name="connsiteX3" fmla="*/ 5040983 w 5044704"/>
              <a:gd name="connsiteY3" fmla="*/ 1432912 h 3396790"/>
              <a:gd name="connsiteX4" fmla="*/ 5044704 w 5044704"/>
              <a:gd name="connsiteY4" fmla="*/ 1752893 h 3396790"/>
              <a:gd name="connsiteX5" fmla="*/ 4992614 w 5044704"/>
              <a:gd name="connsiteY5" fmla="*/ 1979856 h 3396790"/>
              <a:gd name="connsiteX6" fmla="*/ 4981453 w 5044704"/>
              <a:gd name="connsiteY6" fmla="*/ 2258909 h 3396790"/>
              <a:gd name="connsiteX7" fmla="*/ 4974011 w 5044704"/>
              <a:gd name="connsiteY7" fmla="*/ 2482151 h 3396790"/>
              <a:gd name="connsiteX8" fmla="*/ 5014939 w 5044704"/>
              <a:gd name="connsiteY8" fmla="*/ 2779807 h 3396790"/>
              <a:gd name="connsiteX9" fmla="*/ 4966836 w 5044704"/>
              <a:gd name="connsiteY9" fmla="*/ 2947507 h 3396790"/>
              <a:gd name="connsiteX10" fmla="*/ 2691319 w 5044704"/>
              <a:gd name="connsiteY10" fmla="*/ 3251093 h 3396790"/>
              <a:gd name="connsiteX11" fmla="*/ 395237 w 5044704"/>
              <a:gd name="connsiteY11" fmla="*/ 3345204 h 3396790"/>
              <a:gd name="connsiteX12" fmla="*/ 3152 w 5044704"/>
              <a:gd name="connsiteY12" fmla="*/ 1705928 h 3396790"/>
              <a:gd name="connsiteX13" fmla="*/ 128806 w 5044704"/>
              <a:gd name="connsiteY13" fmla="*/ 382761 h 3396790"/>
              <a:gd name="connsiteX0" fmla="*/ 128806 w 5044704"/>
              <a:gd name="connsiteY0" fmla="*/ 391750 h 3405779"/>
              <a:gd name="connsiteX1" fmla="*/ 2267986 w 5044704"/>
              <a:gd name="connsiteY1" fmla="*/ 169750 h 3405779"/>
              <a:gd name="connsiteX2" fmla="*/ 4589211 w 5044704"/>
              <a:gd name="connsiteY2" fmla="*/ 99105 h 3405779"/>
              <a:gd name="connsiteX3" fmla="*/ 5040983 w 5044704"/>
              <a:gd name="connsiteY3" fmla="*/ 1441901 h 3405779"/>
              <a:gd name="connsiteX4" fmla="*/ 5044704 w 5044704"/>
              <a:gd name="connsiteY4" fmla="*/ 1761882 h 3405779"/>
              <a:gd name="connsiteX5" fmla="*/ 4992614 w 5044704"/>
              <a:gd name="connsiteY5" fmla="*/ 1988845 h 3405779"/>
              <a:gd name="connsiteX6" fmla="*/ 4981453 w 5044704"/>
              <a:gd name="connsiteY6" fmla="*/ 2267898 h 3405779"/>
              <a:gd name="connsiteX7" fmla="*/ 4974011 w 5044704"/>
              <a:gd name="connsiteY7" fmla="*/ 2491140 h 3405779"/>
              <a:gd name="connsiteX8" fmla="*/ 5014939 w 5044704"/>
              <a:gd name="connsiteY8" fmla="*/ 2788796 h 3405779"/>
              <a:gd name="connsiteX9" fmla="*/ 4966836 w 5044704"/>
              <a:gd name="connsiteY9" fmla="*/ 2956496 h 3405779"/>
              <a:gd name="connsiteX10" fmla="*/ 2691319 w 5044704"/>
              <a:gd name="connsiteY10" fmla="*/ 3260082 h 3405779"/>
              <a:gd name="connsiteX11" fmla="*/ 395237 w 5044704"/>
              <a:gd name="connsiteY11" fmla="*/ 3354193 h 3405779"/>
              <a:gd name="connsiteX12" fmla="*/ 3152 w 5044704"/>
              <a:gd name="connsiteY12" fmla="*/ 1714917 h 3405779"/>
              <a:gd name="connsiteX13" fmla="*/ 128806 w 5044704"/>
              <a:gd name="connsiteY13" fmla="*/ 391750 h 3405779"/>
              <a:gd name="connsiteX0" fmla="*/ 128806 w 5044704"/>
              <a:gd name="connsiteY0" fmla="*/ 394612 h 3408641"/>
              <a:gd name="connsiteX1" fmla="*/ 2267986 w 5044704"/>
              <a:gd name="connsiteY1" fmla="*/ 172612 h 3408641"/>
              <a:gd name="connsiteX2" fmla="*/ 4626418 w 5044704"/>
              <a:gd name="connsiteY2" fmla="*/ 98246 h 3408641"/>
              <a:gd name="connsiteX3" fmla="*/ 5040983 w 5044704"/>
              <a:gd name="connsiteY3" fmla="*/ 1444763 h 3408641"/>
              <a:gd name="connsiteX4" fmla="*/ 5044704 w 5044704"/>
              <a:gd name="connsiteY4" fmla="*/ 1764744 h 3408641"/>
              <a:gd name="connsiteX5" fmla="*/ 4992614 w 5044704"/>
              <a:gd name="connsiteY5" fmla="*/ 1991707 h 3408641"/>
              <a:gd name="connsiteX6" fmla="*/ 4981453 w 5044704"/>
              <a:gd name="connsiteY6" fmla="*/ 2270760 h 3408641"/>
              <a:gd name="connsiteX7" fmla="*/ 4974011 w 5044704"/>
              <a:gd name="connsiteY7" fmla="*/ 2494002 h 3408641"/>
              <a:gd name="connsiteX8" fmla="*/ 5014939 w 5044704"/>
              <a:gd name="connsiteY8" fmla="*/ 2791658 h 3408641"/>
              <a:gd name="connsiteX9" fmla="*/ 4966836 w 5044704"/>
              <a:gd name="connsiteY9" fmla="*/ 2959358 h 3408641"/>
              <a:gd name="connsiteX10" fmla="*/ 2691319 w 5044704"/>
              <a:gd name="connsiteY10" fmla="*/ 3262944 h 3408641"/>
              <a:gd name="connsiteX11" fmla="*/ 395237 w 5044704"/>
              <a:gd name="connsiteY11" fmla="*/ 3357055 h 3408641"/>
              <a:gd name="connsiteX12" fmla="*/ 3152 w 5044704"/>
              <a:gd name="connsiteY12" fmla="*/ 1717779 h 3408641"/>
              <a:gd name="connsiteX13" fmla="*/ 128806 w 5044704"/>
              <a:gd name="connsiteY13" fmla="*/ 394612 h 3408641"/>
              <a:gd name="connsiteX0" fmla="*/ 128806 w 5044704"/>
              <a:gd name="connsiteY0" fmla="*/ 394612 h 3408641"/>
              <a:gd name="connsiteX1" fmla="*/ 2267986 w 5044704"/>
              <a:gd name="connsiteY1" fmla="*/ 172612 h 3408641"/>
              <a:gd name="connsiteX2" fmla="*/ 4626418 w 5044704"/>
              <a:gd name="connsiteY2" fmla="*/ 98246 h 3408641"/>
              <a:gd name="connsiteX3" fmla="*/ 5040983 w 5044704"/>
              <a:gd name="connsiteY3" fmla="*/ 1444763 h 3408641"/>
              <a:gd name="connsiteX4" fmla="*/ 5044704 w 5044704"/>
              <a:gd name="connsiteY4" fmla="*/ 1764744 h 3408641"/>
              <a:gd name="connsiteX5" fmla="*/ 4992614 w 5044704"/>
              <a:gd name="connsiteY5" fmla="*/ 1991707 h 3408641"/>
              <a:gd name="connsiteX6" fmla="*/ 4981453 w 5044704"/>
              <a:gd name="connsiteY6" fmla="*/ 2270760 h 3408641"/>
              <a:gd name="connsiteX7" fmla="*/ 4974011 w 5044704"/>
              <a:gd name="connsiteY7" fmla="*/ 2494002 h 3408641"/>
              <a:gd name="connsiteX8" fmla="*/ 5014939 w 5044704"/>
              <a:gd name="connsiteY8" fmla="*/ 2791658 h 3408641"/>
              <a:gd name="connsiteX9" fmla="*/ 4966836 w 5044704"/>
              <a:gd name="connsiteY9" fmla="*/ 2959358 h 3408641"/>
              <a:gd name="connsiteX10" fmla="*/ 2691319 w 5044704"/>
              <a:gd name="connsiteY10" fmla="*/ 3262944 h 3408641"/>
              <a:gd name="connsiteX11" fmla="*/ 395237 w 5044704"/>
              <a:gd name="connsiteY11" fmla="*/ 3357055 h 3408641"/>
              <a:gd name="connsiteX12" fmla="*/ 3152 w 5044704"/>
              <a:gd name="connsiteY12" fmla="*/ 1717779 h 3408641"/>
              <a:gd name="connsiteX13" fmla="*/ 128806 w 5044704"/>
              <a:gd name="connsiteY13" fmla="*/ 394612 h 3408641"/>
              <a:gd name="connsiteX0" fmla="*/ 212227 w 5128125"/>
              <a:gd name="connsiteY0" fmla="*/ 391418 h 3405447"/>
              <a:gd name="connsiteX1" fmla="*/ 2403496 w 5128125"/>
              <a:gd name="connsiteY1" fmla="*/ 150814 h 3405447"/>
              <a:gd name="connsiteX2" fmla="*/ 4709839 w 5128125"/>
              <a:gd name="connsiteY2" fmla="*/ 95052 h 3405447"/>
              <a:gd name="connsiteX3" fmla="*/ 5124404 w 5128125"/>
              <a:gd name="connsiteY3" fmla="*/ 1441569 h 3405447"/>
              <a:gd name="connsiteX4" fmla="*/ 5128125 w 5128125"/>
              <a:gd name="connsiteY4" fmla="*/ 1761550 h 3405447"/>
              <a:gd name="connsiteX5" fmla="*/ 5076035 w 5128125"/>
              <a:gd name="connsiteY5" fmla="*/ 1988513 h 3405447"/>
              <a:gd name="connsiteX6" fmla="*/ 5064874 w 5128125"/>
              <a:gd name="connsiteY6" fmla="*/ 2267566 h 3405447"/>
              <a:gd name="connsiteX7" fmla="*/ 5057432 w 5128125"/>
              <a:gd name="connsiteY7" fmla="*/ 2490808 h 3405447"/>
              <a:gd name="connsiteX8" fmla="*/ 5098360 w 5128125"/>
              <a:gd name="connsiteY8" fmla="*/ 2788464 h 3405447"/>
              <a:gd name="connsiteX9" fmla="*/ 5050257 w 5128125"/>
              <a:gd name="connsiteY9" fmla="*/ 2956164 h 3405447"/>
              <a:gd name="connsiteX10" fmla="*/ 2774740 w 5128125"/>
              <a:gd name="connsiteY10" fmla="*/ 3259750 h 3405447"/>
              <a:gd name="connsiteX11" fmla="*/ 478658 w 5128125"/>
              <a:gd name="connsiteY11" fmla="*/ 3353861 h 3405447"/>
              <a:gd name="connsiteX12" fmla="*/ 86573 w 5128125"/>
              <a:gd name="connsiteY12" fmla="*/ 1714585 h 3405447"/>
              <a:gd name="connsiteX13" fmla="*/ 212227 w 5128125"/>
              <a:gd name="connsiteY13" fmla="*/ 391418 h 3405447"/>
              <a:gd name="connsiteX0" fmla="*/ 212227 w 5128125"/>
              <a:gd name="connsiteY0" fmla="*/ 391418 h 3405447"/>
              <a:gd name="connsiteX1" fmla="*/ 2403496 w 5128125"/>
              <a:gd name="connsiteY1" fmla="*/ 150814 h 3405447"/>
              <a:gd name="connsiteX2" fmla="*/ 4709839 w 5128125"/>
              <a:gd name="connsiteY2" fmla="*/ 95052 h 3405447"/>
              <a:gd name="connsiteX3" fmla="*/ 5124404 w 5128125"/>
              <a:gd name="connsiteY3" fmla="*/ 1441569 h 3405447"/>
              <a:gd name="connsiteX4" fmla="*/ 5128125 w 5128125"/>
              <a:gd name="connsiteY4" fmla="*/ 1761550 h 3405447"/>
              <a:gd name="connsiteX5" fmla="*/ 5076035 w 5128125"/>
              <a:gd name="connsiteY5" fmla="*/ 1988513 h 3405447"/>
              <a:gd name="connsiteX6" fmla="*/ 5064874 w 5128125"/>
              <a:gd name="connsiteY6" fmla="*/ 2267566 h 3405447"/>
              <a:gd name="connsiteX7" fmla="*/ 5057432 w 5128125"/>
              <a:gd name="connsiteY7" fmla="*/ 2490808 h 3405447"/>
              <a:gd name="connsiteX8" fmla="*/ 5098360 w 5128125"/>
              <a:gd name="connsiteY8" fmla="*/ 2788464 h 3405447"/>
              <a:gd name="connsiteX9" fmla="*/ 5050257 w 5128125"/>
              <a:gd name="connsiteY9" fmla="*/ 2956164 h 3405447"/>
              <a:gd name="connsiteX10" fmla="*/ 2774740 w 5128125"/>
              <a:gd name="connsiteY10" fmla="*/ 3259750 h 3405447"/>
              <a:gd name="connsiteX11" fmla="*/ 478658 w 5128125"/>
              <a:gd name="connsiteY11" fmla="*/ 3353861 h 3405447"/>
              <a:gd name="connsiteX12" fmla="*/ 86573 w 5128125"/>
              <a:gd name="connsiteY12" fmla="*/ 1714585 h 3405447"/>
              <a:gd name="connsiteX13" fmla="*/ 212227 w 5128125"/>
              <a:gd name="connsiteY13" fmla="*/ 391418 h 3405447"/>
              <a:gd name="connsiteX0" fmla="*/ 136739 w 5052637"/>
              <a:gd name="connsiteY0" fmla="*/ 391418 h 3405447"/>
              <a:gd name="connsiteX1" fmla="*/ 2328008 w 5052637"/>
              <a:gd name="connsiteY1" fmla="*/ 150814 h 3405447"/>
              <a:gd name="connsiteX2" fmla="*/ 4634351 w 5052637"/>
              <a:gd name="connsiteY2" fmla="*/ 95052 h 3405447"/>
              <a:gd name="connsiteX3" fmla="*/ 5048916 w 5052637"/>
              <a:gd name="connsiteY3" fmla="*/ 1441569 h 3405447"/>
              <a:gd name="connsiteX4" fmla="*/ 5052637 w 5052637"/>
              <a:gd name="connsiteY4" fmla="*/ 1761550 h 3405447"/>
              <a:gd name="connsiteX5" fmla="*/ 5000547 w 5052637"/>
              <a:gd name="connsiteY5" fmla="*/ 1988513 h 3405447"/>
              <a:gd name="connsiteX6" fmla="*/ 4989386 w 5052637"/>
              <a:gd name="connsiteY6" fmla="*/ 2267566 h 3405447"/>
              <a:gd name="connsiteX7" fmla="*/ 4981944 w 5052637"/>
              <a:gd name="connsiteY7" fmla="*/ 2490808 h 3405447"/>
              <a:gd name="connsiteX8" fmla="*/ 5022872 w 5052637"/>
              <a:gd name="connsiteY8" fmla="*/ 2788464 h 3405447"/>
              <a:gd name="connsiteX9" fmla="*/ 4974769 w 5052637"/>
              <a:gd name="connsiteY9" fmla="*/ 2956164 h 3405447"/>
              <a:gd name="connsiteX10" fmla="*/ 2699252 w 5052637"/>
              <a:gd name="connsiteY10" fmla="*/ 3259750 h 3405447"/>
              <a:gd name="connsiteX11" fmla="*/ 403170 w 5052637"/>
              <a:gd name="connsiteY11" fmla="*/ 3353861 h 3405447"/>
              <a:gd name="connsiteX12" fmla="*/ 11085 w 5052637"/>
              <a:gd name="connsiteY12" fmla="*/ 1714585 h 3405447"/>
              <a:gd name="connsiteX13" fmla="*/ 136739 w 5052637"/>
              <a:gd name="connsiteY13" fmla="*/ 391418 h 3405447"/>
              <a:gd name="connsiteX0" fmla="*/ 136739 w 5052637"/>
              <a:gd name="connsiteY0" fmla="*/ 365374 h 3405447"/>
              <a:gd name="connsiteX1" fmla="*/ 2328008 w 5052637"/>
              <a:gd name="connsiteY1" fmla="*/ 150814 h 3405447"/>
              <a:gd name="connsiteX2" fmla="*/ 4634351 w 5052637"/>
              <a:gd name="connsiteY2" fmla="*/ 95052 h 3405447"/>
              <a:gd name="connsiteX3" fmla="*/ 5048916 w 5052637"/>
              <a:gd name="connsiteY3" fmla="*/ 1441569 h 3405447"/>
              <a:gd name="connsiteX4" fmla="*/ 5052637 w 5052637"/>
              <a:gd name="connsiteY4" fmla="*/ 1761550 h 3405447"/>
              <a:gd name="connsiteX5" fmla="*/ 5000547 w 5052637"/>
              <a:gd name="connsiteY5" fmla="*/ 1988513 h 3405447"/>
              <a:gd name="connsiteX6" fmla="*/ 4989386 w 5052637"/>
              <a:gd name="connsiteY6" fmla="*/ 2267566 h 3405447"/>
              <a:gd name="connsiteX7" fmla="*/ 4981944 w 5052637"/>
              <a:gd name="connsiteY7" fmla="*/ 2490808 h 3405447"/>
              <a:gd name="connsiteX8" fmla="*/ 5022872 w 5052637"/>
              <a:gd name="connsiteY8" fmla="*/ 2788464 h 3405447"/>
              <a:gd name="connsiteX9" fmla="*/ 4974769 w 5052637"/>
              <a:gd name="connsiteY9" fmla="*/ 2956164 h 3405447"/>
              <a:gd name="connsiteX10" fmla="*/ 2699252 w 5052637"/>
              <a:gd name="connsiteY10" fmla="*/ 3259750 h 3405447"/>
              <a:gd name="connsiteX11" fmla="*/ 403170 w 5052637"/>
              <a:gd name="connsiteY11" fmla="*/ 3353861 h 3405447"/>
              <a:gd name="connsiteX12" fmla="*/ 11085 w 5052637"/>
              <a:gd name="connsiteY12" fmla="*/ 1714585 h 3405447"/>
              <a:gd name="connsiteX13" fmla="*/ 136739 w 5052637"/>
              <a:gd name="connsiteY13" fmla="*/ 365374 h 3405447"/>
              <a:gd name="connsiteX0" fmla="*/ 136739 w 5052637"/>
              <a:gd name="connsiteY0" fmla="*/ 365374 h 3431281"/>
              <a:gd name="connsiteX1" fmla="*/ 2328008 w 5052637"/>
              <a:gd name="connsiteY1" fmla="*/ 150814 h 3431281"/>
              <a:gd name="connsiteX2" fmla="*/ 4634351 w 5052637"/>
              <a:gd name="connsiteY2" fmla="*/ 95052 h 3431281"/>
              <a:gd name="connsiteX3" fmla="*/ 5048916 w 5052637"/>
              <a:gd name="connsiteY3" fmla="*/ 1441569 h 3431281"/>
              <a:gd name="connsiteX4" fmla="*/ 5052637 w 5052637"/>
              <a:gd name="connsiteY4" fmla="*/ 1761550 h 3431281"/>
              <a:gd name="connsiteX5" fmla="*/ 5000547 w 5052637"/>
              <a:gd name="connsiteY5" fmla="*/ 1988513 h 3431281"/>
              <a:gd name="connsiteX6" fmla="*/ 4989386 w 5052637"/>
              <a:gd name="connsiteY6" fmla="*/ 2267566 h 3431281"/>
              <a:gd name="connsiteX7" fmla="*/ 4981944 w 5052637"/>
              <a:gd name="connsiteY7" fmla="*/ 2490808 h 3431281"/>
              <a:gd name="connsiteX8" fmla="*/ 5022872 w 5052637"/>
              <a:gd name="connsiteY8" fmla="*/ 2788464 h 3431281"/>
              <a:gd name="connsiteX9" fmla="*/ 4974769 w 5052637"/>
              <a:gd name="connsiteY9" fmla="*/ 2956164 h 3431281"/>
              <a:gd name="connsiteX10" fmla="*/ 2699252 w 5052637"/>
              <a:gd name="connsiteY10" fmla="*/ 3259750 h 3431281"/>
              <a:gd name="connsiteX11" fmla="*/ 395728 w 5052637"/>
              <a:gd name="connsiteY11" fmla="*/ 3383627 h 3431281"/>
              <a:gd name="connsiteX12" fmla="*/ 11085 w 5052637"/>
              <a:gd name="connsiteY12" fmla="*/ 1714585 h 3431281"/>
              <a:gd name="connsiteX13" fmla="*/ 136739 w 5052637"/>
              <a:gd name="connsiteY13" fmla="*/ 365374 h 3431281"/>
              <a:gd name="connsiteX0" fmla="*/ 136739 w 5052637"/>
              <a:gd name="connsiteY0" fmla="*/ 365374 h 3431281"/>
              <a:gd name="connsiteX1" fmla="*/ 2328008 w 5052637"/>
              <a:gd name="connsiteY1" fmla="*/ 150814 h 3431281"/>
              <a:gd name="connsiteX2" fmla="*/ 4634351 w 5052637"/>
              <a:gd name="connsiteY2" fmla="*/ 95052 h 3431281"/>
              <a:gd name="connsiteX3" fmla="*/ 5048916 w 5052637"/>
              <a:gd name="connsiteY3" fmla="*/ 1441569 h 3431281"/>
              <a:gd name="connsiteX4" fmla="*/ 5052637 w 5052637"/>
              <a:gd name="connsiteY4" fmla="*/ 1761550 h 3431281"/>
              <a:gd name="connsiteX5" fmla="*/ 5000547 w 5052637"/>
              <a:gd name="connsiteY5" fmla="*/ 1988513 h 3431281"/>
              <a:gd name="connsiteX6" fmla="*/ 4989386 w 5052637"/>
              <a:gd name="connsiteY6" fmla="*/ 2267566 h 3431281"/>
              <a:gd name="connsiteX7" fmla="*/ 4981944 w 5052637"/>
              <a:gd name="connsiteY7" fmla="*/ 2490808 h 3431281"/>
              <a:gd name="connsiteX8" fmla="*/ 5022872 w 5052637"/>
              <a:gd name="connsiteY8" fmla="*/ 2788464 h 3431281"/>
              <a:gd name="connsiteX9" fmla="*/ 4974769 w 5052637"/>
              <a:gd name="connsiteY9" fmla="*/ 2956164 h 3431281"/>
              <a:gd name="connsiteX10" fmla="*/ 2699252 w 5052637"/>
              <a:gd name="connsiteY10" fmla="*/ 3259750 h 3431281"/>
              <a:gd name="connsiteX11" fmla="*/ 395728 w 5052637"/>
              <a:gd name="connsiteY11" fmla="*/ 3383627 h 3431281"/>
              <a:gd name="connsiteX12" fmla="*/ 11085 w 5052637"/>
              <a:gd name="connsiteY12" fmla="*/ 1714585 h 3431281"/>
              <a:gd name="connsiteX13" fmla="*/ 136739 w 5052637"/>
              <a:gd name="connsiteY13" fmla="*/ 365374 h 3431281"/>
              <a:gd name="connsiteX0" fmla="*/ 136739 w 5052637"/>
              <a:gd name="connsiteY0" fmla="*/ 365374 h 3441627"/>
              <a:gd name="connsiteX1" fmla="*/ 2328008 w 5052637"/>
              <a:gd name="connsiteY1" fmla="*/ 150814 h 3441627"/>
              <a:gd name="connsiteX2" fmla="*/ 4634351 w 5052637"/>
              <a:gd name="connsiteY2" fmla="*/ 95052 h 3441627"/>
              <a:gd name="connsiteX3" fmla="*/ 5048916 w 5052637"/>
              <a:gd name="connsiteY3" fmla="*/ 1441569 h 3441627"/>
              <a:gd name="connsiteX4" fmla="*/ 5052637 w 5052637"/>
              <a:gd name="connsiteY4" fmla="*/ 1761550 h 3441627"/>
              <a:gd name="connsiteX5" fmla="*/ 5000547 w 5052637"/>
              <a:gd name="connsiteY5" fmla="*/ 1988513 h 3441627"/>
              <a:gd name="connsiteX6" fmla="*/ 4989386 w 5052637"/>
              <a:gd name="connsiteY6" fmla="*/ 2267566 h 3441627"/>
              <a:gd name="connsiteX7" fmla="*/ 4981944 w 5052637"/>
              <a:gd name="connsiteY7" fmla="*/ 2490808 h 3441627"/>
              <a:gd name="connsiteX8" fmla="*/ 5022872 w 5052637"/>
              <a:gd name="connsiteY8" fmla="*/ 2788464 h 3441627"/>
              <a:gd name="connsiteX9" fmla="*/ 4974769 w 5052637"/>
              <a:gd name="connsiteY9" fmla="*/ 2956164 h 3441627"/>
              <a:gd name="connsiteX10" fmla="*/ 2699252 w 5052637"/>
              <a:gd name="connsiteY10" fmla="*/ 3259750 h 3441627"/>
              <a:gd name="connsiteX11" fmla="*/ 395728 w 5052637"/>
              <a:gd name="connsiteY11" fmla="*/ 3383627 h 3441627"/>
              <a:gd name="connsiteX12" fmla="*/ 11085 w 5052637"/>
              <a:gd name="connsiteY12" fmla="*/ 1714585 h 3441627"/>
              <a:gd name="connsiteX13" fmla="*/ 136739 w 5052637"/>
              <a:gd name="connsiteY13" fmla="*/ 365374 h 3441627"/>
              <a:gd name="connsiteX0" fmla="*/ 136739 w 5052637"/>
              <a:gd name="connsiteY0" fmla="*/ 371072 h 3447325"/>
              <a:gd name="connsiteX1" fmla="*/ 2328008 w 5052637"/>
              <a:gd name="connsiteY1" fmla="*/ 156512 h 3447325"/>
              <a:gd name="connsiteX2" fmla="*/ 4634351 w 5052637"/>
              <a:gd name="connsiteY2" fmla="*/ 100750 h 3447325"/>
              <a:gd name="connsiteX3" fmla="*/ 5048916 w 5052637"/>
              <a:gd name="connsiteY3" fmla="*/ 1447267 h 3447325"/>
              <a:gd name="connsiteX4" fmla="*/ 5052637 w 5052637"/>
              <a:gd name="connsiteY4" fmla="*/ 1767248 h 3447325"/>
              <a:gd name="connsiteX5" fmla="*/ 5000547 w 5052637"/>
              <a:gd name="connsiteY5" fmla="*/ 1994211 h 3447325"/>
              <a:gd name="connsiteX6" fmla="*/ 4989386 w 5052637"/>
              <a:gd name="connsiteY6" fmla="*/ 2273264 h 3447325"/>
              <a:gd name="connsiteX7" fmla="*/ 4981944 w 5052637"/>
              <a:gd name="connsiteY7" fmla="*/ 2496506 h 3447325"/>
              <a:gd name="connsiteX8" fmla="*/ 5022872 w 5052637"/>
              <a:gd name="connsiteY8" fmla="*/ 2794162 h 3447325"/>
              <a:gd name="connsiteX9" fmla="*/ 4974769 w 5052637"/>
              <a:gd name="connsiteY9" fmla="*/ 2961862 h 3447325"/>
              <a:gd name="connsiteX10" fmla="*/ 2699252 w 5052637"/>
              <a:gd name="connsiteY10" fmla="*/ 3265448 h 3447325"/>
              <a:gd name="connsiteX11" fmla="*/ 395728 w 5052637"/>
              <a:gd name="connsiteY11" fmla="*/ 3389325 h 3447325"/>
              <a:gd name="connsiteX12" fmla="*/ 11085 w 5052637"/>
              <a:gd name="connsiteY12" fmla="*/ 1720283 h 3447325"/>
              <a:gd name="connsiteX13" fmla="*/ 136739 w 5052637"/>
              <a:gd name="connsiteY13" fmla="*/ 371072 h 3447325"/>
              <a:gd name="connsiteX0" fmla="*/ 136739 w 5052637"/>
              <a:gd name="connsiteY0" fmla="*/ 365092 h 3441345"/>
              <a:gd name="connsiteX1" fmla="*/ 2328008 w 5052637"/>
              <a:gd name="connsiteY1" fmla="*/ 150532 h 3441345"/>
              <a:gd name="connsiteX2" fmla="*/ 4634351 w 5052637"/>
              <a:gd name="connsiteY2" fmla="*/ 94770 h 3441345"/>
              <a:gd name="connsiteX3" fmla="*/ 5033676 w 5052637"/>
              <a:gd name="connsiteY3" fmla="*/ 1437477 h 3441345"/>
              <a:gd name="connsiteX4" fmla="*/ 5052637 w 5052637"/>
              <a:gd name="connsiteY4" fmla="*/ 1761268 h 3441345"/>
              <a:gd name="connsiteX5" fmla="*/ 5000547 w 5052637"/>
              <a:gd name="connsiteY5" fmla="*/ 1988231 h 3441345"/>
              <a:gd name="connsiteX6" fmla="*/ 4989386 w 5052637"/>
              <a:gd name="connsiteY6" fmla="*/ 2267284 h 3441345"/>
              <a:gd name="connsiteX7" fmla="*/ 4981944 w 5052637"/>
              <a:gd name="connsiteY7" fmla="*/ 2490526 h 3441345"/>
              <a:gd name="connsiteX8" fmla="*/ 5022872 w 5052637"/>
              <a:gd name="connsiteY8" fmla="*/ 2788182 h 3441345"/>
              <a:gd name="connsiteX9" fmla="*/ 4974769 w 5052637"/>
              <a:gd name="connsiteY9" fmla="*/ 2955882 h 3441345"/>
              <a:gd name="connsiteX10" fmla="*/ 2699252 w 5052637"/>
              <a:gd name="connsiteY10" fmla="*/ 3259468 h 3441345"/>
              <a:gd name="connsiteX11" fmla="*/ 395728 w 5052637"/>
              <a:gd name="connsiteY11" fmla="*/ 3383345 h 3441345"/>
              <a:gd name="connsiteX12" fmla="*/ 11085 w 5052637"/>
              <a:gd name="connsiteY12" fmla="*/ 1714303 h 3441345"/>
              <a:gd name="connsiteX13" fmla="*/ 136739 w 5052637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5000547 w 5033676"/>
              <a:gd name="connsiteY5" fmla="*/ 1988231 h 3441345"/>
              <a:gd name="connsiteX6" fmla="*/ 4989386 w 5033676"/>
              <a:gd name="connsiteY6" fmla="*/ 2267284 h 3441345"/>
              <a:gd name="connsiteX7" fmla="*/ 498194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89386 w 5033676"/>
              <a:gd name="connsiteY6" fmla="*/ 2267284 h 3441345"/>
              <a:gd name="connsiteX7" fmla="*/ 498194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81766 w 5033676"/>
              <a:gd name="connsiteY6" fmla="*/ 2267284 h 3441345"/>
              <a:gd name="connsiteX7" fmla="*/ 498194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81766 w 5033676"/>
              <a:gd name="connsiteY6" fmla="*/ 2267284 h 3441345"/>
              <a:gd name="connsiteX7" fmla="*/ 495527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498858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498858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498858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81497 w 5033676"/>
              <a:gd name="connsiteY5" fmla="*/ 1984421 h 3440035"/>
              <a:gd name="connsiteX6" fmla="*/ 4966526 w 5033676"/>
              <a:gd name="connsiteY6" fmla="*/ 225966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8149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1072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1072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1072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18436"/>
              <a:gd name="connsiteY0" fmla="*/ 365092 h 3440035"/>
              <a:gd name="connsiteX1" fmla="*/ 2328008 w 5018436"/>
              <a:gd name="connsiteY1" fmla="*/ 150532 h 3440035"/>
              <a:gd name="connsiteX2" fmla="*/ 4634351 w 5018436"/>
              <a:gd name="connsiteY2" fmla="*/ 94770 h 3440035"/>
              <a:gd name="connsiteX3" fmla="*/ 5018436 w 5018436"/>
              <a:gd name="connsiteY3" fmla="*/ 1437477 h 3440035"/>
              <a:gd name="connsiteX4" fmla="*/ 5010727 w 5018436"/>
              <a:gd name="connsiteY4" fmla="*/ 1761268 h 3440035"/>
              <a:gd name="connsiteX5" fmla="*/ 4966257 w 5018436"/>
              <a:gd name="connsiteY5" fmla="*/ 1984421 h 3440035"/>
              <a:gd name="connsiteX6" fmla="*/ 4966526 w 5018436"/>
              <a:gd name="connsiteY6" fmla="*/ 2244424 h 3440035"/>
              <a:gd name="connsiteX7" fmla="*/ 4955274 w 5018436"/>
              <a:gd name="connsiteY7" fmla="*/ 2490526 h 3440035"/>
              <a:gd name="connsiteX8" fmla="*/ 4988582 w 5018436"/>
              <a:gd name="connsiteY8" fmla="*/ 2788182 h 3440035"/>
              <a:gd name="connsiteX9" fmla="*/ 4944289 w 5018436"/>
              <a:gd name="connsiteY9" fmla="*/ 2967312 h 3440035"/>
              <a:gd name="connsiteX10" fmla="*/ 2699252 w 5018436"/>
              <a:gd name="connsiteY10" fmla="*/ 3259468 h 3440035"/>
              <a:gd name="connsiteX11" fmla="*/ 395728 w 5018436"/>
              <a:gd name="connsiteY11" fmla="*/ 3383345 h 3440035"/>
              <a:gd name="connsiteX12" fmla="*/ 11085 w 5018436"/>
              <a:gd name="connsiteY12" fmla="*/ 1714303 h 3440035"/>
              <a:gd name="connsiteX13" fmla="*/ 136739 w 5018436"/>
              <a:gd name="connsiteY13" fmla="*/ 365092 h 3440035"/>
              <a:gd name="connsiteX0" fmla="*/ 136739 w 5113453"/>
              <a:gd name="connsiteY0" fmla="*/ 365092 h 3440035"/>
              <a:gd name="connsiteX1" fmla="*/ 2328008 w 5113453"/>
              <a:gd name="connsiteY1" fmla="*/ 150532 h 3440035"/>
              <a:gd name="connsiteX2" fmla="*/ 4634351 w 5113453"/>
              <a:gd name="connsiteY2" fmla="*/ 94770 h 3440035"/>
              <a:gd name="connsiteX3" fmla="*/ 5018436 w 5113453"/>
              <a:gd name="connsiteY3" fmla="*/ 1437477 h 3440035"/>
              <a:gd name="connsiteX4" fmla="*/ 5010727 w 5113453"/>
              <a:gd name="connsiteY4" fmla="*/ 1761268 h 3440035"/>
              <a:gd name="connsiteX5" fmla="*/ 4966257 w 5113453"/>
              <a:gd name="connsiteY5" fmla="*/ 1984421 h 3440035"/>
              <a:gd name="connsiteX6" fmla="*/ 4966526 w 5113453"/>
              <a:gd name="connsiteY6" fmla="*/ 2244424 h 3440035"/>
              <a:gd name="connsiteX7" fmla="*/ 4955274 w 5113453"/>
              <a:gd name="connsiteY7" fmla="*/ 2490526 h 3440035"/>
              <a:gd name="connsiteX8" fmla="*/ 4944289 w 5113453"/>
              <a:gd name="connsiteY8" fmla="*/ 2967312 h 3440035"/>
              <a:gd name="connsiteX9" fmla="*/ 2699252 w 5113453"/>
              <a:gd name="connsiteY9" fmla="*/ 3259468 h 3440035"/>
              <a:gd name="connsiteX10" fmla="*/ 395728 w 5113453"/>
              <a:gd name="connsiteY10" fmla="*/ 3383345 h 3440035"/>
              <a:gd name="connsiteX11" fmla="*/ 11085 w 5113453"/>
              <a:gd name="connsiteY11" fmla="*/ 1714303 h 3440035"/>
              <a:gd name="connsiteX12" fmla="*/ 136739 w 5113453"/>
              <a:gd name="connsiteY12" fmla="*/ 365092 h 3440035"/>
              <a:gd name="connsiteX0" fmla="*/ 136739 w 5117340"/>
              <a:gd name="connsiteY0" fmla="*/ 365092 h 3440035"/>
              <a:gd name="connsiteX1" fmla="*/ 2328008 w 5117340"/>
              <a:gd name="connsiteY1" fmla="*/ 150532 h 3440035"/>
              <a:gd name="connsiteX2" fmla="*/ 4634351 w 5117340"/>
              <a:gd name="connsiteY2" fmla="*/ 94770 h 3440035"/>
              <a:gd name="connsiteX3" fmla="*/ 5018436 w 5117340"/>
              <a:gd name="connsiteY3" fmla="*/ 1437477 h 3440035"/>
              <a:gd name="connsiteX4" fmla="*/ 5010727 w 5117340"/>
              <a:gd name="connsiteY4" fmla="*/ 1761268 h 3440035"/>
              <a:gd name="connsiteX5" fmla="*/ 4966257 w 5117340"/>
              <a:gd name="connsiteY5" fmla="*/ 1984421 h 3440035"/>
              <a:gd name="connsiteX6" fmla="*/ 4966526 w 5117340"/>
              <a:gd name="connsiteY6" fmla="*/ 2244424 h 3440035"/>
              <a:gd name="connsiteX7" fmla="*/ 4944289 w 5117340"/>
              <a:gd name="connsiteY7" fmla="*/ 2967312 h 3440035"/>
              <a:gd name="connsiteX8" fmla="*/ 2699252 w 5117340"/>
              <a:gd name="connsiteY8" fmla="*/ 3259468 h 3440035"/>
              <a:gd name="connsiteX9" fmla="*/ 395728 w 5117340"/>
              <a:gd name="connsiteY9" fmla="*/ 3383345 h 3440035"/>
              <a:gd name="connsiteX10" fmla="*/ 11085 w 5117340"/>
              <a:gd name="connsiteY10" fmla="*/ 1714303 h 3440035"/>
              <a:gd name="connsiteX11" fmla="*/ 136739 w 5117340"/>
              <a:gd name="connsiteY11" fmla="*/ 365092 h 3440035"/>
              <a:gd name="connsiteX0" fmla="*/ 136739 w 5115525"/>
              <a:gd name="connsiteY0" fmla="*/ 365092 h 3440035"/>
              <a:gd name="connsiteX1" fmla="*/ 2328008 w 5115525"/>
              <a:gd name="connsiteY1" fmla="*/ 150532 h 3440035"/>
              <a:gd name="connsiteX2" fmla="*/ 4634351 w 5115525"/>
              <a:gd name="connsiteY2" fmla="*/ 94770 h 3440035"/>
              <a:gd name="connsiteX3" fmla="*/ 5018436 w 5115525"/>
              <a:gd name="connsiteY3" fmla="*/ 1437477 h 3440035"/>
              <a:gd name="connsiteX4" fmla="*/ 5010727 w 5115525"/>
              <a:gd name="connsiteY4" fmla="*/ 1761268 h 3440035"/>
              <a:gd name="connsiteX5" fmla="*/ 4966257 w 5115525"/>
              <a:gd name="connsiteY5" fmla="*/ 1984421 h 3440035"/>
              <a:gd name="connsiteX6" fmla="*/ 4944289 w 5115525"/>
              <a:gd name="connsiteY6" fmla="*/ 2967312 h 3440035"/>
              <a:gd name="connsiteX7" fmla="*/ 2699252 w 5115525"/>
              <a:gd name="connsiteY7" fmla="*/ 3259468 h 3440035"/>
              <a:gd name="connsiteX8" fmla="*/ 395728 w 5115525"/>
              <a:gd name="connsiteY8" fmla="*/ 3383345 h 3440035"/>
              <a:gd name="connsiteX9" fmla="*/ 11085 w 5115525"/>
              <a:gd name="connsiteY9" fmla="*/ 1714303 h 3440035"/>
              <a:gd name="connsiteX10" fmla="*/ 136739 w 5115525"/>
              <a:gd name="connsiteY10" fmla="*/ 365092 h 3440035"/>
              <a:gd name="connsiteX0" fmla="*/ 136739 w 5131370"/>
              <a:gd name="connsiteY0" fmla="*/ 365092 h 3440035"/>
              <a:gd name="connsiteX1" fmla="*/ 2328008 w 5131370"/>
              <a:gd name="connsiteY1" fmla="*/ 150532 h 3440035"/>
              <a:gd name="connsiteX2" fmla="*/ 4634351 w 5131370"/>
              <a:gd name="connsiteY2" fmla="*/ 94770 h 3440035"/>
              <a:gd name="connsiteX3" fmla="*/ 5018436 w 5131370"/>
              <a:gd name="connsiteY3" fmla="*/ 1437477 h 3440035"/>
              <a:gd name="connsiteX4" fmla="*/ 5010727 w 5131370"/>
              <a:gd name="connsiteY4" fmla="*/ 1761268 h 3440035"/>
              <a:gd name="connsiteX5" fmla="*/ 4944289 w 5131370"/>
              <a:gd name="connsiteY5" fmla="*/ 2967312 h 3440035"/>
              <a:gd name="connsiteX6" fmla="*/ 2699252 w 5131370"/>
              <a:gd name="connsiteY6" fmla="*/ 3259468 h 3440035"/>
              <a:gd name="connsiteX7" fmla="*/ 395728 w 5131370"/>
              <a:gd name="connsiteY7" fmla="*/ 3383345 h 3440035"/>
              <a:gd name="connsiteX8" fmla="*/ 11085 w 5131370"/>
              <a:gd name="connsiteY8" fmla="*/ 1714303 h 3440035"/>
              <a:gd name="connsiteX9" fmla="*/ 136739 w 5131370"/>
              <a:gd name="connsiteY9" fmla="*/ 365092 h 3440035"/>
              <a:gd name="connsiteX0" fmla="*/ 136739 w 5152328"/>
              <a:gd name="connsiteY0" fmla="*/ 365092 h 3440035"/>
              <a:gd name="connsiteX1" fmla="*/ 2328008 w 5152328"/>
              <a:gd name="connsiteY1" fmla="*/ 150532 h 3440035"/>
              <a:gd name="connsiteX2" fmla="*/ 4634351 w 5152328"/>
              <a:gd name="connsiteY2" fmla="*/ 94770 h 3440035"/>
              <a:gd name="connsiteX3" fmla="*/ 5018436 w 5152328"/>
              <a:gd name="connsiteY3" fmla="*/ 1437477 h 3440035"/>
              <a:gd name="connsiteX4" fmla="*/ 4944289 w 5152328"/>
              <a:gd name="connsiteY4" fmla="*/ 2967312 h 3440035"/>
              <a:gd name="connsiteX5" fmla="*/ 2699252 w 5152328"/>
              <a:gd name="connsiteY5" fmla="*/ 3259468 h 3440035"/>
              <a:gd name="connsiteX6" fmla="*/ 395728 w 5152328"/>
              <a:gd name="connsiteY6" fmla="*/ 3383345 h 3440035"/>
              <a:gd name="connsiteX7" fmla="*/ 11085 w 5152328"/>
              <a:gd name="connsiteY7" fmla="*/ 1714303 h 3440035"/>
              <a:gd name="connsiteX8" fmla="*/ 136739 w 5152328"/>
              <a:gd name="connsiteY8" fmla="*/ 365092 h 3440035"/>
              <a:gd name="connsiteX0" fmla="*/ 136739 w 5104276"/>
              <a:gd name="connsiteY0" fmla="*/ 478385 h 3553328"/>
              <a:gd name="connsiteX1" fmla="*/ 2328008 w 5104276"/>
              <a:gd name="connsiteY1" fmla="*/ 263825 h 3553328"/>
              <a:gd name="connsiteX2" fmla="*/ 4634351 w 5104276"/>
              <a:gd name="connsiteY2" fmla="*/ 208063 h 3553328"/>
              <a:gd name="connsiteX3" fmla="*/ 4944289 w 5104276"/>
              <a:gd name="connsiteY3" fmla="*/ 3080605 h 3553328"/>
              <a:gd name="connsiteX4" fmla="*/ 2699252 w 5104276"/>
              <a:gd name="connsiteY4" fmla="*/ 3372761 h 3553328"/>
              <a:gd name="connsiteX5" fmla="*/ 395728 w 5104276"/>
              <a:gd name="connsiteY5" fmla="*/ 3496638 h 3553328"/>
              <a:gd name="connsiteX6" fmla="*/ 11085 w 5104276"/>
              <a:gd name="connsiteY6" fmla="*/ 1827596 h 3553328"/>
              <a:gd name="connsiteX7" fmla="*/ 136739 w 5104276"/>
              <a:gd name="connsiteY7" fmla="*/ 478385 h 3553328"/>
              <a:gd name="connsiteX0" fmla="*/ 136739 w 7044262"/>
              <a:gd name="connsiteY0" fmla="*/ 598321 h 4923090"/>
              <a:gd name="connsiteX1" fmla="*/ 2328008 w 7044262"/>
              <a:gd name="connsiteY1" fmla="*/ 383761 h 4923090"/>
              <a:gd name="connsiteX2" fmla="*/ 4634351 w 7044262"/>
              <a:gd name="connsiteY2" fmla="*/ 327999 h 4923090"/>
              <a:gd name="connsiteX3" fmla="*/ 7008039 w 7044262"/>
              <a:gd name="connsiteY3" fmla="*/ 4819791 h 4923090"/>
              <a:gd name="connsiteX4" fmla="*/ 2699252 w 7044262"/>
              <a:gd name="connsiteY4" fmla="*/ 3492697 h 4923090"/>
              <a:gd name="connsiteX5" fmla="*/ 395728 w 7044262"/>
              <a:gd name="connsiteY5" fmla="*/ 3616574 h 4923090"/>
              <a:gd name="connsiteX6" fmla="*/ 11085 w 7044262"/>
              <a:gd name="connsiteY6" fmla="*/ 1947532 h 4923090"/>
              <a:gd name="connsiteX7" fmla="*/ 136739 w 7044262"/>
              <a:gd name="connsiteY7" fmla="*/ 598321 h 4923090"/>
              <a:gd name="connsiteX0" fmla="*/ 136739 w 7319637"/>
              <a:gd name="connsiteY0" fmla="*/ 405283 h 4730052"/>
              <a:gd name="connsiteX1" fmla="*/ 2328008 w 7319637"/>
              <a:gd name="connsiteY1" fmla="*/ 190723 h 4730052"/>
              <a:gd name="connsiteX2" fmla="*/ 6803935 w 7319637"/>
              <a:gd name="connsiteY2" fmla="*/ 420711 h 4730052"/>
              <a:gd name="connsiteX3" fmla="*/ 7008039 w 7319637"/>
              <a:gd name="connsiteY3" fmla="*/ 4626753 h 4730052"/>
              <a:gd name="connsiteX4" fmla="*/ 2699252 w 7319637"/>
              <a:gd name="connsiteY4" fmla="*/ 3299659 h 4730052"/>
              <a:gd name="connsiteX5" fmla="*/ 395728 w 7319637"/>
              <a:gd name="connsiteY5" fmla="*/ 3423536 h 4730052"/>
              <a:gd name="connsiteX6" fmla="*/ 11085 w 7319637"/>
              <a:gd name="connsiteY6" fmla="*/ 1754494 h 4730052"/>
              <a:gd name="connsiteX7" fmla="*/ 136739 w 7319637"/>
              <a:gd name="connsiteY7" fmla="*/ 405283 h 4730052"/>
              <a:gd name="connsiteX0" fmla="*/ 136739 w 7232306"/>
              <a:gd name="connsiteY0" fmla="*/ 297613 h 4622382"/>
              <a:gd name="connsiteX1" fmla="*/ 2328008 w 7232306"/>
              <a:gd name="connsiteY1" fmla="*/ 83053 h 4622382"/>
              <a:gd name="connsiteX2" fmla="*/ 6803935 w 7232306"/>
              <a:gd name="connsiteY2" fmla="*/ 313041 h 4622382"/>
              <a:gd name="connsiteX3" fmla="*/ 7008039 w 7232306"/>
              <a:gd name="connsiteY3" fmla="*/ 4519083 h 4622382"/>
              <a:gd name="connsiteX4" fmla="*/ 2699252 w 7232306"/>
              <a:gd name="connsiteY4" fmla="*/ 3191989 h 4622382"/>
              <a:gd name="connsiteX5" fmla="*/ 395728 w 7232306"/>
              <a:gd name="connsiteY5" fmla="*/ 3315866 h 4622382"/>
              <a:gd name="connsiteX6" fmla="*/ 11085 w 7232306"/>
              <a:gd name="connsiteY6" fmla="*/ 1646824 h 4622382"/>
              <a:gd name="connsiteX7" fmla="*/ 136739 w 7232306"/>
              <a:gd name="connsiteY7" fmla="*/ 297613 h 4622382"/>
              <a:gd name="connsiteX0" fmla="*/ 136739 w 7554299"/>
              <a:gd name="connsiteY0" fmla="*/ 297613 h 4636994"/>
              <a:gd name="connsiteX1" fmla="*/ 2328008 w 7554299"/>
              <a:gd name="connsiteY1" fmla="*/ 83053 h 4636994"/>
              <a:gd name="connsiteX2" fmla="*/ 6803935 w 7554299"/>
              <a:gd name="connsiteY2" fmla="*/ 313041 h 4636994"/>
              <a:gd name="connsiteX3" fmla="*/ 7008039 w 7554299"/>
              <a:gd name="connsiteY3" fmla="*/ 4519083 h 4636994"/>
              <a:gd name="connsiteX4" fmla="*/ 395728 w 7554299"/>
              <a:gd name="connsiteY4" fmla="*/ 3315866 h 4636994"/>
              <a:gd name="connsiteX5" fmla="*/ 11085 w 7554299"/>
              <a:gd name="connsiteY5" fmla="*/ 1646824 h 4636994"/>
              <a:gd name="connsiteX6" fmla="*/ 136739 w 7554299"/>
              <a:gd name="connsiteY6" fmla="*/ 297613 h 4636994"/>
              <a:gd name="connsiteX0" fmla="*/ 426431 w 7843991"/>
              <a:gd name="connsiteY0" fmla="*/ 297613 h 4636994"/>
              <a:gd name="connsiteX1" fmla="*/ 2617700 w 7843991"/>
              <a:gd name="connsiteY1" fmla="*/ 83053 h 4636994"/>
              <a:gd name="connsiteX2" fmla="*/ 7093627 w 7843991"/>
              <a:gd name="connsiteY2" fmla="*/ 313041 h 4636994"/>
              <a:gd name="connsiteX3" fmla="*/ 7297731 w 7843991"/>
              <a:gd name="connsiteY3" fmla="*/ 4519083 h 4636994"/>
              <a:gd name="connsiteX4" fmla="*/ 685420 w 7843991"/>
              <a:gd name="connsiteY4" fmla="*/ 3315866 h 4636994"/>
              <a:gd name="connsiteX5" fmla="*/ 426431 w 7843991"/>
              <a:gd name="connsiteY5" fmla="*/ 297613 h 4636994"/>
              <a:gd name="connsiteX0" fmla="*/ 426431 w 7843991"/>
              <a:gd name="connsiteY0" fmla="*/ 446088 h 4785469"/>
              <a:gd name="connsiteX1" fmla="*/ 7093627 w 7843991"/>
              <a:gd name="connsiteY1" fmla="*/ 461516 h 4785469"/>
              <a:gd name="connsiteX2" fmla="*/ 7297731 w 7843991"/>
              <a:gd name="connsiteY2" fmla="*/ 4667558 h 4785469"/>
              <a:gd name="connsiteX3" fmla="*/ 685420 w 7843991"/>
              <a:gd name="connsiteY3" fmla="*/ 3464341 h 4785469"/>
              <a:gd name="connsiteX4" fmla="*/ 426431 w 7843991"/>
              <a:gd name="connsiteY4" fmla="*/ 446088 h 4785469"/>
              <a:gd name="connsiteX0" fmla="*/ 807980 w 8225540"/>
              <a:gd name="connsiteY0" fmla="*/ 516596 h 5086685"/>
              <a:gd name="connsiteX1" fmla="*/ 7475176 w 8225540"/>
              <a:gd name="connsiteY1" fmla="*/ 532024 h 5086685"/>
              <a:gd name="connsiteX2" fmla="*/ 7679280 w 8225540"/>
              <a:gd name="connsiteY2" fmla="*/ 4738066 h 5086685"/>
              <a:gd name="connsiteX3" fmla="*/ 876469 w 8225540"/>
              <a:gd name="connsiteY3" fmla="*/ 4699015 h 5086685"/>
              <a:gd name="connsiteX4" fmla="*/ 807980 w 8225540"/>
              <a:gd name="connsiteY4" fmla="*/ 516596 h 5086685"/>
              <a:gd name="connsiteX0" fmla="*/ 514993 w 7932553"/>
              <a:gd name="connsiteY0" fmla="*/ 350950 h 4921039"/>
              <a:gd name="connsiteX1" fmla="*/ 7182189 w 7932553"/>
              <a:gd name="connsiteY1" fmla="*/ 366378 h 4921039"/>
              <a:gd name="connsiteX2" fmla="*/ 7386293 w 7932553"/>
              <a:gd name="connsiteY2" fmla="*/ 4572420 h 4921039"/>
              <a:gd name="connsiteX3" fmla="*/ 583482 w 7932553"/>
              <a:gd name="connsiteY3" fmla="*/ 4533369 h 4921039"/>
              <a:gd name="connsiteX4" fmla="*/ 514993 w 7932553"/>
              <a:gd name="connsiteY4" fmla="*/ 350950 h 4921039"/>
              <a:gd name="connsiteX0" fmla="*/ 247287 w 7664847"/>
              <a:gd name="connsiteY0" fmla="*/ 350950 h 4921039"/>
              <a:gd name="connsiteX1" fmla="*/ 6914483 w 7664847"/>
              <a:gd name="connsiteY1" fmla="*/ 366378 h 4921039"/>
              <a:gd name="connsiteX2" fmla="*/ 7118587 w 7664847"/>
              <a:gd name="connsiteY2" fmla="*/ 4572420 h 4921039"/>
              <a:gd name="connsiteX3" fmla="*/ 315776 w 7664847"/>
              <a:gd name="connsiteY3" fmla="*/ 4533369 h 4921039"/>
              <a:gd name="connsiteX4" fmla="*/ 247287 w 7664847"/>
              <a:gd name="connsiteY4" fmla="*/ 350950 h 4921039"/>
              <a:gd name="connsiteX0" fmla="*/ 247287 w 7664847"/>
              <a:gd name="connsiteY0" fmla="*/ 350950 h 4877978"/>
              <a:gd name="connsiteX1" fmla="*/ 6914483 w 7664847"/>
              <a:gd name="connsiteY1" fmla="*/ 366378 h 4877978"/>
              <a:gd name="connsiteX2" fmla="*/ 7118587 w 7664847"/>
              <a:gd name="connsiteY2" fmla="*/ 4572420 h 4877978"/>
              <a:gd name="connsiteX3" fmla="*/ 315776 w 7664847"/>
              <a:gd name="connsiteY3" fmla="*/ 4533369 h 4877978"/>
              <a:gd name="connsiteX4" fmla="*/ 247287 w 7664847"/>
              <a:gd name="connsiteY4" fmla="*/ 350950 h 4877978"/>
              <a:gd name="connsiteX0" fmla="*/ 592061 w 8009621"/>
              <a:gd name="connsiteY0" fmla="*/ 526639 h 5128434"/>
              <a:gd name="connsiteX1" fmla="*/ 7259257 w 8009621"/>
              <a:gd name="connsiteY1" fmla="*/ 542067 h 5128434"/>
              <a:gd name="connsiteX2" fmla="*/ 7463361 w 8009621"/>
              <a:gd name="connsiteY2" fmla="*/ 4748109 h 5128434"/>
              <a:gd name="connsiteX3" fmla="*/ 681717 w 8009621"/>
              <a:gd name="connsiteY3" fmla="*/ 4867808 h 5128434"/>
              <a:gd name="connsiteX4" fmla="*/ 592061 w 8009621"/>
              <a:gd name="connsiteY4" fmla="*/ 526639 h 5128434"/>
              <a:gd name="connsiteX0" fmla="*/ 592061 w 8009621"/>
              <a:gd name="connsiteY0" fmla="*/ 526639 h 5249946"/>
              <a:gd name="connsiteX1" fmla="*/ 7259257 w 8009621"/>
              <a:gd name="connsiteY1" fmla="*/ 542067 h 5249946"/>
              <a:gd name="connsiteX2" fmla="*/ 7463361 w 8009621"/>
              <a:gd name="connsiteY2" fmla="*/ 4748109 h 5249946"/>
              <a:gd name="connsiteX3" fmla="*/ 3818524 w 8009621"/>
              <a:gd name="connsiteY3" fmla="*/ 4989152 h 5249946"/>
              <a:gd name="connsiteX4" fmla="*/ 681717 w 8009621"/>
              <a:gd name="connsiteY4" fmla="*/ 4867808 h 5249946"/>
              <a:gd name="connsiteX5" fmla="*/ 592061 w 8009621"/>
              <a:gd name="connsiteY5" fmla="*/ 526639 h 5249946"/>
              <a:gd name="connsiteX0" fmla="*/ 592061 w 8009621"/>
              <a:gd name="connsiteY0" fmla="*/ 526639 h 5159232"/>
              <a:gd name="connsiteX1" fmla="*/ 7259257 w 8009621"/>
              <a:gd name="connsiteY1" fmla="*/ 542067 h 5159232"/>
              <a:gd name="connsiteX2" fmla="*/ 7463361 w 8009621"/>
              <a:gd name="connsiteY2" fmla="*/ 4748109 h 5159232"/>
              <a:gd name="connsiteX3" fmla="*/ 3818524 w 8009621"/>
              <a:gd name="connsiteY3" fmla="*/ 4989152 h 5159232"/>
              <a:gd name="connsiteX4" fmla="*/ 681717 w 8009621"/>
              <a:gd name="connsiteY4" fmla="*/ 4867808 h 5159232"/>
              <a:gd name="connsiteX5" fmla="*/ 592061 w 8009621"/>
              <a:gd name="connsiteY5" fmla="*/ 526639 h 5159232"/>
              <a:gd name="connsiteX0" fmla="*/ 592061 w 8009621"/>
              <a:gd name="connsiteY0" fmla="*/ 526639 h 5054869"/>
              <a:gd name="connsiteX1" fmla="*/ 7259257 w 8009621"/>
              <a:gd name="connsiteY1" fmla="*/ 542067 h 5054869"/>
              <a:gd name="connsiteX2" fmla="*/ 7463361 w 8009621"/>
              <a:gd name="connsiteY2" fmla="*/ 4748109 h 5054869"/>
              <a:gd name="connsiteX3" fmla="*/ 3818524 w 8009621"/>
              <a:gd name="connsiteY3" fmla="*/ 4989152 h 5054869"/>
              <a:gd name="connsiteX4" fmla="*/ 681717 w 8009621"/>
              <a:gd name="connsiteY4" fmla="*/ 4867808 h 5054869"/>
              <a:gd name="connsiteX5" fmla="*/ 592061 w 8009621"/>
              <a:gd name="connsiteY5" fmla="*/ 526639 h 5054869"/>
              <a:gd name="connsiteX0" fmla="*/ 592061 w 7655071"/>
              <a:gd name="connsiteY0" fmla="*/ 526639 h 5054869"/>
              <a:gd name="connsiteX1" fmla="*/ 7259257 w 7655071"/>
              <a:gd name="connsiteY1" fmla="*/ 542067 h 5054869"/>
              <a:gd name="connsiteX2" fmla="*/ 7463361 w 7655071"/>
              <a:gd name="connsiteY2" fmla="*/ 4748109 h 5054869"/>
              <a:gd name="connsiteX3" fmla="*/ 3818524 w 7655071"/>
              <a:gd name="connsiteY3" fmla="*/ 4989152 h 5054869"/>
              <a:gd name="connsiteX4" fmla="*/ 681717 w 7655071"/>
              <a:gd name="connsiteY4" fmla="*/ 4867808 h 5054869"/>
              <a:gd name="connsiteX5" fmla="*/ 592061 w 7655071"/>
              <a:gd name="connsiteY5" fmla="*/ 526639 h 5054869"/>
              <a:gd name="connsiteX0" fmla="*/ 346612 w 7437402"/>
              <a:gd name="connsiteY0" fmla="*/ 391142 h 4919372"/>
              <a:gd name="connsiteX1" fmla="*/ 3530742 w 7437402"/>
              <a:gd name="connsiteY1" fmla="*/ 207573 h 4919372"/>
              <a:gd name="connsiteX2" fmla="*/ 7013808 w 7437402"/>
              <a:gd name="connsiteY2" fmla="*/ 406570 h 4919372"/>
              <a:gd name="connsiteX3" fmla="*/ 7217912 w 7437402"/>
              <a:gd name="connsiteY3" fmla="*/ 4612612 h 4919372"/>
              <a:gd name="connsiteX4" fmla="*/ 3573075 w 7437402"/>
              <a:gd name="connsiteY4" fmla="*/ 4853655 h 4919372"/>
              <a:gd name="connsiteX5" fmla="*/ 436268 w 7437402"/>
              <a:gd name="connsiteY5" fmla="*/ 4732311 h 4919372"/>
              <a:gd name="connsiteX6" fmla="*/ 346612 w 7437402"/>
              <a:gd name="connsiteY6" fmla="*/ 391142 h 4919372"/>
              <a:gd name="connsiteX0" fmla="*/ 288387 w 7379177"/>
              <a:gd name="connsiteY0" fmla="*/ 371102 h 4899332"/>
              <a:gd name="connsiteX1" fmla="*/ 3472517 w 7379177"/>
              <a:gd name="connsiteY1" fmla="*/ 187533 h 4899332"/>
              <a:gd name="connsiteX2" fmla="*/ 6955583 w 7379177"/>
              <a:gd name="connsiteY2" fmla="*/ 386530 h 4899332"/>
              <a:gd name="connsiteX3" fmla="*/ 7159687 w 7379177"/>
              <a:gd name="connsiteY3" fmla="*/ 4592572 h 4899332"/>
              <a:gd name="connsiteX4" fmla="*/ 3514850 w 7379177"/>
              <a:gd name="connsiteY4" fmla="*/ 4833615 h 4899332"/>
              <a:gd name="connsiteX5" fmla="*/ 378043 w 7379177"/>
              <a:gd name="connsiteY5" fmla="*/ 4712271 h 4899332"/>
              <a:gd name="connsiteX6" fmla="*/ 288387 w 7379177"/>
              <a:gd name="connsiteY6" fmla="*/ 371102 h 4899332"/>
              <a:gd name="connsiteX0" fmla="*/ 288387 w 7429185"/>
              <a:gd name="connsiteY0" fmla="*/ 377902 h 4906132"/>
              <a:gd name="connsiteX1" fmla="*/ 3472517 w 7429185"/>
              <a:gd name="connsiteY1" fmla="*/ 194333 h 4906132"/>
              <a:gd name="connsiteX2" fmla="*/ 7050833 w 7429185"/>
              <a:gd name="connsiteY2" fmla="*/ 382747 h 4906132"/>
              <a:gd name="connsiteX3" fmla="*/ 7159687 w 7429185"/>
              <a:gd name="connsiteY3" fmla="*/ 4599372 h 4906132"/>
              <a:gd name="connsiteX4" fmla="*/ 3514850 w 7429185"/>
              <a:gd name="connsiteY4" fmla="*/ 4840415 h 4906132"/>
              <a:gd name="connsiteX5" fmla="*/ 378043 w 7429185"/>
              <a:gd name="connsiteY5" fmla="*/ 4719071 h 4906132"/>
              <a:gd name="connsiteX6" fmla="*/ 288387 w 7429185"/>
              <a:gd name="connsiteY6" fmla="*/ 377902 h 4906132"/>
              <a:gd name="connsiteX0" fmla="*/ 288387 w 7325835"/>
              <a:gd name="connsiteY0" fmla="*/ 274517 h 4802747"/>
              <a:gd name="connsiteX1" fmla="*/ 3472517 w 7325835"/>
              <a:gd name="connsiteY1" fmla="*/ 90948 h 4802747"/>
              <a:gd name="connsiteX2" fmla="*/ 7050833 w 7325835"/>
              <a:gd name="connsiteY2" fmla="*/ 279362 h 4802747"/>
              <a:gd name="connsiteX3" fmla="*/ 7159687 w 7325835"/>
              <a:gd name="connsiteY3" fmla="*/ 4495987 h 4802747"/>
              <a:gd name="connsiteX4" fmla="*/ 3514850 w 7325835"/>
              <a:gd name="connsiteY4" fmla="*/ 4737030 h 4802747"/>
              <a:gd name="connsiteX5" fmla="*/ 378043 w 7325835"/>
              <a:gd name="connsiteY5" fmla="*/ 4615686 h 4802747"/>
              <a:gd name="connsiteX6" fmla="*/ 288387 w 7325835"/>
              <a:gd name="connsiteY6" fmla="*/ 274517 h 4802747"/>
              <a:gd name="connsiteX0" fmla="*/ 288387 w 7315527"/>
              <a:gd name="connsiteY0" fmla="*/ 274517 h 4802747"/>
              <a:gd name="connsiteX1" fmla="*/ 3472517 w 7315527"/>
              <a:gd name="connsiteY1" fmla="*/ 90948 h 4802747"/>
              <a:gd name="connsiteX2" fmla="*/ 7050833 w 7315527"/>
              <a:gd name="connsiteY2" fmla="*/ 279362 h 4802747"/>
              <a:gd name="connsiteX3" fmla="*/ 7159687 w 7315527"/>
              <a:gd name="connsiteY3" fmla="*/ 4495987 h 4802747"/>
              <a:gd name="connsiteX4" fmla="*/ 3514850 w 7315527"/>
              <a:gd name="connsiteY4" fmla="*/ 4737030 h 4802747"/>
              <a:gd name="connsiteX5" fmla="*/ 378043 w 7315527"/>
              <a:gd name="connsiteY5" fmla="*/ 4615686 h 4802747"/>
              <a:gd name="connsiteX6" fmla="*/ 288387 w 7315527"/>
              <a:gd name="connsiteY6" fmla="*/ 274517 h 4802747"/>
              <a:gd name="connsiteX0" fmla="*/ 288387 w 7333520"/>
              <a:gd name="connsiteY0" fmla="*/ 274517 h 4802747"/>
              <a:gd name="connsiteX1" fmla="*/ 3472517 w 7333520"/>
              <a:gd name="connsiteY1" fmla="*/ 90948 h 4802747"/>
              <a:gd name="connsiteX2" fmla="*/ 7093166 w 7333520"/>
              <a:gd name="connsiteY2" fmla="*/ 237029 h 4802747"/>
              <a:gd name="connsiteX3" fmla="*/ 7159687 w 7333520"/>
              <a:gd name="connsiteY3" fmla="*/ 4495987 h 4802747"/>
              <a:gd name="connsiteX4" fmla="*/ 3514850 w 7333520"/>
              <a:gd name="connsiteY4" fmla="*/ 4737030 h 4802747"/>
              <a:gd name="connsiteX5" fmla="*/ 378043 w 7333520"/>
              <a:gd name="connsiteY5" fmla="*/ 4615686 h 4802747"/>
              <a:gd name="connsiteX6" fmla="*/ 288387 w 7333520"/>
              <a:gd name="connsiteY6" fmla="*/ 274517 h 4802747"/>
              <a:gd name="connsiteX0" fmla="*/ 288387 w 7380834"/>
              <a:gd name="connsiteY0" fmla="*/ 274517 h 4802747"/>
              <a:gd name="connsiteX1" fmla="*/ 3472517 w 7380834"/>
              <a:gd name="connsiteY1" fmla="*/ 90948 h 4802747"/>
              <a:gd name="connsiteX2" fmla="*/ 7093166 w 7380834"/>
              <a:gd name="connsiteY2" fmla="*/ 237029 h 4802747"/>
              <a:gd name="connsiteX3" fmla="*/ 7159687 w 7380834"/>
              <a:gd name="connsiteY3" fmla="*/ 4495987 h 4802747"/>
              <a:gd name="connsiteX4" fmla="*/ 3514850 w 7380834"/>
              <a:gd name="connsiteY4" fmla="*/ 4737030 h 4802747"/>
              <a:gd name="connsiteX5" fmla="*/ 378043 w 7380834"/>
              <a:gd name="connsiteY5" fmla="*/ 4615686 h 4802747"/>
              <a:gd name="connsiteX6" fmla="*/ 288387 w 7380834"/>
              <a:gd name="connsiteY6" fmla="*/ 274517 h 4802747"/>
              <a:gd name="connsiteX0" fmla="*/ 288387 w 7398765"/>
              <a:gd name="connsiteY0" fmla="*/ 414285 h 4942515"/>
              <a:gd name="connsiteX1" fmla="*/ 3472517 w 7398765"/>
              <a:gd name="connsiteY1" fmla="*/ 230716 h 4942515"/>
              <a:gd name="connsiteX2" fmla="*/ 7093166 w 7398765"/>
              <a:gd name="connsiteY2" fmla="*/ 376797 h 4942515"/>
              <a:gd name="connsiteX3" fmla="*/ 7032687 w 7398765"/>
              <a:gd name="connsiteY3" fmla="*/ 4752172 h 4942515"/>
              <a:gd name="connsiteX4" fmla="*/ 3514850 w 7398765"/>
              <a:gd name="connsiteY4" fmla="*/ 4876798 h 4942515"/>
              <a:gd name="connsiteX5" fmla="*/ 378043 w 7398765"/>
              <a:gd name="connsiteY5" fmla="*/ 4755454 h 4942515"/>
              <a:gd name="connsiteX6" fmla="*/ 288387 w 7398765"/>
              <a:gd name="connsiteY6" fmla="*/ 414285 h 4942515"/>
              <a:gd name="connsiteX0" fmla="*/ 288387 w 7448154"/>
              <a:gd name="connsiteY0" fmla="*/ 414285 h 4942515"/>
              <a:gd name="connsiteX1" fmla="*/ 3472517 w 7448154"/>
              <a:gd name="connsiteY1" fmla="*/ 230716 h 4942515"/>
              <a:gd name="connsiteX2" fmla="*/ 7093166 w 7448154"/>
              <a:gd name="connsiteY2" fmla="*/ 376797 h 4942515"/>
              <a:gd name="connsiteX3" fmla="*/ 7032687 w 7448154"/>
              <a:gd name="connsiteY3" fmla="*/ 4752172 h 4942515"/>
              <a:gd name="connsiteX4" fmla="*/ 3514850 w 7448154"/>
              <a:gd name="connsiteY4" fmla="*/ 4876798 h 4942515"/>
              <a:gd name="connsiteX5" fmla="*/ 378043 w 7448154"/>
              <a:gd name="connsiteY5" fmla="*/ 4755454 h 4942515"/>
              <a:gd name="connsiteX6" fmla="*/ 288387 w 7448154"/>
              <a:gd name="connsiteY6" fmla="*/ 414285 h 4942515"/>
              <a:gd name="connsiteX0" fmla="*/ 288387 w 7467725"/>
              <a:gd name="connsiteY0" fmla="*/ 274517 h 4802747"/>
              <a:gd name="connsiteX1" fmla="*/ 3472517 w 7467725"/>
              <a:gd name="connsiteY1" fmla="*/ 90948 h 4802747"/>
              <a:gd name="connsiteX2" fmla="*/ 7093166 w 7467725"/>
              <a:gd name="connsiteY2" fmla="*/ 237029 h 4802747"/>
              <a:gd name="connsiteX3" fmla="*/ 7346014 w 7467725"/>
              <a:gd name="connsiteY3" fmla="*/ 2482780 h 4802747"/>
              <a:gd name="connsiteX4" fmla="*/ 7032687 w 7467725"/>
              <a:gd name="connsiteY4" fmla="*/ 4612404 h 4802747"/>
              <a:gd name="connsiteX5" fmla="*/ 3514850 w 7467725"/>
              <a:gd name="connsiteY5" fmla="*/ 4737030 h 4802747"/>
              <a:gd name="connsiteX6" fmla="*/ 378043 w 7467725"/>
              <a:gd name="connsiteY6" fmla="*/ 4615686 h 4802747"/>
              <a:gd name="connsiteX7" fmla="*/ 288387 w 7467725"/>
              <a:gd name="connsiteY7" fmla="*/ 274517 h 4802747"/>
              <a:gd name="connsiteX0" fmla="*/ 288387 w 7431855"/>
              <a:gd name="connsiteY0" fmla="*/ 274517 h 4802747"/>
              <a:gd name="connsiteX1" fmla="*/ 3472517 w 7431855"/>
              <a:gd name="connsiteY1" fmla="*/ 90948 h 4802747"/>
              <a:gd name="connsiteX2" fmla="*/ 7093166 w 7431855"/>
              <a:gd name="connsiteY2" fmla="*/ 237029 h 4802747"/>
              <a:gd name="connsiteX3" fmla="*/ 7346014 w 7431855"/>
              <a:gd name="connsiteY3" fmla="*/ 2482780 h 4802747"/>
              <a:gd name="connsiteX4" fmla="*/ 7032687 w 7431855"/>
              <a:gd name="connsiteY4" fmla="*/ 4612404 h 4802747"/>
              <a:gd name="connsiteX5" fmla="*/ 3514850 w 7431855"/>
              <a:gd name="connsiteY5" fmla="*/ 4737030 h 4802747"/>
              <a:gd name="connsiteX6" fmla="*/ 378043 w 7431855"/>
              <a:gd name="connsiteY6" fmla="*/ 4615686 h 4802747"/>
              <a:gd name="connsiteX7" fmla="*/ 288387 w 7431855"/>
              <a:gd name="connsiteY7" fmla="*/ 274517 h 4802747"/>
              <a:gd name="connsiteX0" fmla="*/ 288387 w 7355856"/>
              <a:gd name="connsiteY0" fmla="*/ 274517 h 4802747"/>
              <a:gd name="connsiteX1" fmla="*/ 3472517 w 7355856"/>
              <a:gd name="connsiteY1" fmla="*/ 90948 h 4802747"/>
              <a:gd name="connsiteX2" fmla="*/ 7093166 w 7355856"/>
              <a:gd name="connsiteY2" fmla="*/ 237029 h 4802747"/>
              <a:gd name="connsiteX3" fmla="*/ 7346014 w 7355856"/>
              <a:gd name="connsiteY3" fmla="*/ 2482780 h 4802747"/>
              <a:gd name="connsiteX4" fmla="*/ 7032687 w 7355856"/>
              <a:gd name="connsiteY4" fmla="*/ 4612404 h 4802747"/>
              <a:gd name="connsiteX5" fmla="*/ 3514850 w 7355856"/>
              <a:gd name="connsiteY5" fmla="*/ 4737030 h 4802747"/>
              <a:gd name="connsiteX6" fmla="*/ 378043 w 7355856"/>
              <a:gd name="connsiteY6" fmla="*/ 4615686 h 4802747"/>
              <a:gd name="connsiteX7" fmla="*/ 288387 w 7355856"/>
              <a:gd name="connsiteY7" fmla="*/ 274517 h 4802747"/>
              <a:gd name="connsiteX0" fmla="*/ 288387 w 7355856"/>
              <a:gd name="connsiteY0" fmla="*/ 274517 h 4789536"/>
              <a:gd name="connsiteX1" fmla="*/ 3472517 w 7355856"/>
              <a:gd name="connsiteY1" fmla="*/ 90948 h 4789536"/>
              <a:gd name="connsiteX2" fmla="*/ 7093166 w 7355856"/>
              <a:gd name="connsiteY2" fmla="*/ 237029 h 4789536"/>
              <a:gd name="connsiteX3" fmla="*/ 7346014 w 7355856"/>
              <a:gd name="connsiteY3" fmla="*/ 2482780 h 4789536"/>
              <a:gd name="connsiteX4" fmla="*/ 7032687 w 7355856"/>
              <a:gd name="connsiteY4" fmla="*/ 4612404 h 4789536"/>
              <a:gd name="connsiteX5" fmla="*/ 3673600 w 7355856"/>
              <a:gd name="connsiteY5" fmla="*/ 4705280 h 4789536"/>
              <a:gd name="connsiteX6" fmla="*/ 378043 w 7355856"/>
              <a:gd name="connsiteY6" fmla="*/ 4615686 h 4789536"/>
              <a:gd name="connsiteX7" fmla="*/ 288387 w 7355856"/>
              <a:gd name="connsiteY7" fmla="*/ 274517 h 4789536"/>
              <a:gd name="connsiteX0" fmla="*/ 288387 w 7355856"/>
              <a:gd name="connsiteY0" fmla="*/ 274517 h 4789536"/>
              <a:gd name="connsiteX1" fmla="*/ 3472517 w 7355856"/>
              <a:gd name="connsiteY1" fmla="*/ 90948 h 4789536"/>
              <a:gd name="connsiteX2" fmla="*/ 7093166 w 7355856"/>
              <a:gd name="connsiteY2" fmla="*/ 237029 h 4789536"/>
              <a:gd name="connsiteX3" fmla="*/ 7346014 w 7355856"/>
              <a:gd name="connsiteY3" fmla="*/ 2482780 h 4789536"/>
              <a:gd name="connsiteX4" fmla="*/ 7032687 w 7355856"/>
              <a:gd name="connsiteY4" fmla="*/ 4612404 h 4789536"/>
              <a:gd name="connsiteX5" fmla="*/ 3673600 w 7355856"/>
              <a:gd name="connsiteY5" fmla="*/ 4705280 h 4789536"/>
              <a:gd name="connsiteX6" fmla="*/ 378043 w 7355856"/>
              <a:gd name="connsiteY6" fmla="*/ 4615686 h 4789536"/>
              <a:gd name="connsiteX7" fmla="*/ 288387 w 7355856"/>
              <a:gd name="connsiteY7" fmla="*/ 274517 h 4789536"/>
              <a:gd name="connsiteX0" fmla="*/ 288387 w 7352045"/>
              <a:gd name="connsiteY0" fmla="*/ 277514 h 4792533"/>
              <a:gd name="connsiteX1" fmla="*/ 3472517 w 7352045"/>
              <a:gd name="connsiteY1" fmla="*/ 93945 h 4792533"/>
              <a:gd name="connsiteX2" fmla="*/ 6944999 w 7352045"/>
              <a:gd name="connsiteY2" fmla="*/ 123609 h 4792533"/>
              <a:gd name="connsiteX3" fmla="*/ 7346014 w 7352045"/>
              <a:gd name="connsiteY3" fmla="*/ 2485777 h 4792533"/>
              <a:gd name="connsiteX4" fmla="*/ 7032687 w 7352045"/>
              <a:gd name="connsiteY4" fmla="*/ 4615401 h 4792533"/>
              <a:gd name="connsiteX5" fmla="*/ 3673600 w 7352045"/>
              <a:gd name="connsiteY5" fmla="*/ 4708277 h 4792533"/>
              <a:gd name="connsiteX6" fmla="*/ 378043 w 7352045"/>
              <a:gd name="connsiteY6" fmla="*/ 4618683 h 4792533"/>
              <a:gd name="connsiteX7" fmla="*/ 288387 w 7352045"/>
              <a:gd name="connsiteY7" fmla="*/ 277514 h 4792533"/>
              <a:gd name="connsiteX0" fmla="*/ 288387 w 7359852"/>
              <a:gd name="connsiteY0" fmla="*/ 305640 h 4820659"/>
              <a:gd name="connsiteX1" fmla="*/ 3472517 w 7359852"/>
              <a:gd name="connsiteY1" fmla="*/ 122071 h 4820659"/>
              <a:gd name="connsiteX2" fmla="*/ 6944999 w 7359852"/>
              <a:gd name="connsiteY2" fmla="*/ 151735 h 4820659"/>
              <a:gd name="connsiteX3" fmla="*/ 7346014 w 7359852"/>
              <a:gd name="connsiteY3" fmla="*/ 2513903 h 4820659"/>
              <a:gd name="connsiteX4" fmla="*/ 7032687 w 7359852"/>
              <a:gd name="connsiteY4" fmla="*/ 4643527 h 4820659"/>
              <a:gd name="connsiteX5" fmla="*/ 3673600 w 7359852"/>
              <a:gd name="connsiteY5" fmla="*/ 4736403 h 4820659"/>
              <a:gd name="connsiteX6" fmla="*/ 378043 w 7359852"/>
              <a:gd name="connsiteY6" fmla="*/ 4646809 h 4820659"/>
              <a:gd name="connsiteX7" fmla="*/ 288387 w 7359852"/>
              <a:gd name="connsiteY7" fmla="*/ 305640 h 4820659"/>
              <a:gd name="connsiteX0" fmla="*/ 288387 w 7374282"/>
              <a:gd name="connsiteY0" fmla="*/ 274517 h 4789536"/>
              <a:gd name="connsiteX1" fmla="*/ 3472517 w 7374282"/>
              <a:gd name="connsiteY1" fmla="*/ 90948 h 4789536"/>
              <a:gd name="connsiteX2" fmla="*/ 6997915 w 7374282"/>
              <a:gd name="connsiteY2" fmla="*/ 205279 h 4789536"/>
              <a:gd name="connsiteX3" fmla="*/ 7346014 w 7374282"/>
              <a:gd name="connsiteY3" fmla="*/ 2482780 h 4789536"/>
              <a:gd name="connsiteX4" fmla="*/ 7032687 w 7374282"/>
              <a:gd name="connsiteY4" fmla="*/ 4612404 h 4789536"/>
              <a:gd name="connsiteX5" fmla="*/ 3673600 w 7374282"/>
              <a:gd name="connsiteY5" fmla="*/ 4705280 h 4789536"/>
              <a:gd name="connsiteX6" fmla="*/ 378043 w 7374282"/>
              <a:gd name="connsiteY6" fmla="*/ 4615686 h 4789536"/>
              <a:gd name="connsiteX7" fmla="*/ 288387 w 7374282"/>
              <a:gd name="connsiteY7" fmla="*/ 274517 h 4789536"/>
              <a:gd name="connsiteX0" fmla="*/ 350887 w 7436782"/>
              <a:gd name="connsiteY0" fmla="*/ 249702 h 4764721"/>
              <a:gd name="connsiteX1" fmla="*/ 3535017 w 7436782"/>
              <a:gd name="connsiteY1" fmla="*/ 66133 h 4764721"/>
              <a:gd name="connsiteX2" fmla="*/ 7060415 w 7436782"/>
              <a:gd name="connsiteY2" fmla="*/ 180464 h 4764721"/>
              <a:gd name="connsiteX3" fmla="*/ 7408514 w 7436782"/>
              <a:gd name="connsiteY3" fmla="*/ 2457965 h 4764721"/>
              <a:gd name="connsiteX4" fmla="*/ 7095187 w 7436782"/>
              <a:gd name="connsiteY4" fmla="*/ 4587589 h 4764721"/>
              <a:gd name="connsiteX5" fmla="*/ 3736100 w 7436782"/>
              <a:gd name="connsiteY5" fmla="*/ 4680465 h 4764721"/>
              <a:gd name="connsiteX6" fmla="*/ 440543 w 7436782"/>
              <a:gd name="connsiteY6" fmla="*/ 4590871 h 4764721"/>
              <a:gd name="connsiteX7" fmla="*/ 350887 w 7436782"/>
              <a:gd name="connsiteY7" fmla="*/ 249702 h 4764721"/>
              <a:gd name="connsiteX0" fmla="*/ 360242 w 7424970"/>
              <a:gd name="connsiteY0" fmla="*/ 187224 h 4776326"/>
              <a:gd name="connsiteX1" fmla="*/ 3523205 w 7424970"/>
              <a:gd name="connsiteY1" fmla="*/ 77738 h 4776326"/>
              <a:gd name="connsiteX2" fmla="*/ 7048603 w 7424970"/>
              <a:gd name="connsiteY2" fmla="*/ 192069 h 4776326"/>
              <a:gd name="connsiteX3" fmla="*/ 7396702 w 7424970"/>
              <a:gd name="connsiteY3" fmla="*/ 2469570 h 4776326"/>
              <a:gd name="connsiteX4" fmla="*/ 7083375 w 7424970"/>
              <a:gd name="connsiteY4" fmla="*/ 4599194 h 4776326"/>
              <a:gd name="connsiteX5" fmla="*/ 3724288 w 7424970"/>
              <a:gd name="connsiteY5" fmla="*/ 4692070 h 4776326"/>
              <a:gd name="connsiteX6" fmla="*/ 428731 w 7424970"/>
              <a:gd name="connsiteY6" fmla="*/ 4602476 h 4776326"/>
              <a:gd name="connsiteX7" fmla="*/ 360242 w 7424970"/>
              <a:gd name="connsiteY7" fmla="*/ 187224 h 4776326"/>
              <a:gd name="connsiteX0" fmla="*/ 356732 w 7464931"/>
              <a:gd name="connsiteY0" fmla="*/ 366775 h 4955877"/>
              <a:gd name="connsiteX1" fmla="*/ 3530279 w 7464931"/>
              <a:gd name="connsiteY1" fmla="*/ 257289 h 4955877"/>
              <a:gd name="connsiteX2" fmla="*/ 7045093 w 7464931"/>
              <a:gd name="connsiteY2" fmla="*/ 371620 h 4955877"/>
              <a:gd name="connsiteX3" fmla="*/ 7393192 w 7464931"/>
              <a:gd name="connsiteY3" fmla="*/ 2649121 h 4955877"/>
              <a:gd name="connsiteX4" fmla="*/ 7079865 w 7464931"/>
              <a:gd name="connsiteY4" fmla="*/ 4778745 h 4955877"/>
              <a:gd name="connsiteX5" fmla="*/ 3720778 w 7464931"/>
              <a:gd name="connsiteY5" fmla="*/ 4871621 h 4955877"/>
              <a:gd name="connsiteX6" fmla="*/ 425221 w 7464931"/>
              <a:gd name="connsiteY6" fmla="*/ 4782027 h 4955877"/>
              <a:gd name="connsiteX7" fmla="*/ 356732 w 7464931"/>
              <a:gd name="connsiteY7" fmla="*/ 366775 h 4955877"/>
              <a:gd name="connsiteX0" fmla="*/ 280221 w 7388420"/>
              <a:gd name="connsiteY0" fmla="*/ 206971 h 4796073"/>
              <a:gd name="connsiteX1" fmla="*/ 3453768 w 7388420"/>
              <a:gd name="connsiteY1" fmla="*/ 97485 h 4796073"/>
              <a:gd name="connsiteX2" fmla="*/ 6968582 w 7388420"/>
              <a:gd name="connsiteY2" fmla="*/ 211816 h 4796073"/>
              <a:gd name="connsiteX3" fmla="*/ 7316681 w 7388420"/>
              <a:gd name="connsiteY3" fmla="*/ 2489317 h 4796073"/>
              <a:gd name="connsiteX4" fmla="*/ 7003354 w 7388420"/>
              <a:gd name="connsiteY4" fmla="*/ 4618941 h 4796073"/>
              <a:gd name="connsiteX5" fmla="*/ 3644267 w 7388420"/>
              <a:gd name="connsiteY5" fmla="*/ 4711817 h 4796073"/>
              <a:gd name="connsiteX6" fmla="*/ 348710 w 7388420"/>
              <a:gd name="connsiteY6" fmla="*/ 4622223 h 4796073"/>
              <a:gd name="connsiteX7" fmla="*/ 280221 w 7388420"/>
              <a:gd name="connsiteY7" fmla="*/ 206971 h 4796073"/>
              <a:gd name="connsiteX0" fmla="*/ 280221 w 7322712"/>
              <a:gd name="connsiteY0" fmla="*/ 165218 h 4754320"/>
              <a:gd name="connsiteX1" fmla="*/ 3453768 w 7322712"/>
              <a:gd name="connsiteY1" fmla="*/ 55732 h 4754320"/>
              <a:gd name="connsiteX2" fmla="*/ 6968582 w 7322712"/>
              <a:gd name="connsiteY2" fmla="*/ 170063 h 4754320"/>
              <a:gd name="connsiteX3" fmla="*/ 7316681 w 7322712"/>
              <a:gd name="connsiteY3" fmla="*/ 2447564 h 4754320"/>
              <a:gd name="connsiteX4" fmla="*/ 7003354 w 7322712"/>
              <a:gd name="connsiteY4" fmla="*/ 4577188 h 4754320"/>
              <a:gd name="connsiteX5" fmla="*/ 3644267 w 7322712"/>
              <a:gd name="connsiteY5" fmla="*/ 4670064 h 4754320"/>
              <a:gd name="connsiteX6" fmla="*/ 348710 w 7322712"/>
              <a:gd name="connsiteY6" fmla="*/ 4580470 h 4754320"/>
              <a:gd name="connsiteX7" fmla="*/ 280221 w 7322712"/>
              <a:gd name="connsiteY7" fmla="*/ 165218 h 4754320"/>
              <a:gd name="connsiteX0" fmla="*/ 280221 w 7353503"/>
              <a:gd name="connsiteY0" fmla="*/ 184492 h 4773594"/>
              <a:gd name="connsiteX1" fmla="*/ 3453768 w 7353503"/>
              <a:gd name="connsiteY1" fmla="*/ 75006 h 4773594"/>
              <a:gd name="connsiteX2" fmla="*/ 6968582 w 7353503"/>
              <a:gd name="connsiteY2" fmla="*/ 189337 h 4773594"/>
              <a:gd name="connsiteX3" fmla="*/ 7316681 w 7353503"/>
              <a:gd name="connsiteY3" fmla="*/ 2466838 h 4773594"/>
              <a:gd name="connsiteX4" fmla="*/ 7003354 w 7353503"/>
              <a:gd name="connsiteY4" fmla="*/ 4596462 h 4773594"/>
              <a:gd name="connsiteX5" fmla="*/ 3644267 w 7353503"/>
              <a:gd name="connsiteY5" fmla="*/ 4689338 h 4773594"/>
              <a:gd name="connsiteX6" fmla="*/ 348710 w 7353503"/>
              <a:gd name="connsiteY6" fmla="*/ 4599744 h 4773594"/>
              <a:gd name="connsiteX7" fmla="*/ 280221 w 7353503"/>
              <a:gd name="connsiteY7" fmla="*/ 184492 h 4773594"/>
              <a:gd name="connsiteX0" fmla="*/ 280221 w 7353503"/>
              <a:gd name="connsiteY0" fmla="*/ 184492 h 4773594"/>
              <a:gd name="connsiteX1" fmla="*/ 3453768 w 7353503"/>
              <a:gd name="connsiteY1" fmla="*/ 75006 h 4773594"/>
              <a:gd name="connsiteX2" fmla="*/ 6968582 w 7353503"/>
              <a:gd name="connsiteY2" fmla="*/ 189337 h 4773594"/>
              <a:gd name="connsiteX3" fmla="*/ 7316681 w 7353503"/>
              <a:gd name="connsiteY3" fmla="*/ 2466838 h 4773594"/>
              <a:gd name="connsiteX4" fmla="*/ 7003354 w 7353503"/>
              <a:gd name="connsiteY4" fmla="*/ 4596462 h 4773594"/>
              <a:gd name="connsiteX5" fmla="*/ 3644267 w 7353503"/>
              <a:gd name="connsiteY5" fmla="*/ 4689338 h 4773594"/>
              <a:gd name="connsiteX6" fmla="*/ 348710 w 7353503"/>
              <a:gd name="connsiteY6" fmla="*/ 4599744 h 4773594"/>
              <a:gd name="connsiteX7" fmla="*/ 280221 w 7353503"/>
              <a:gd name="connsiteY7" fmla="*/ 184492 h 4773594"/>
              <a:gd name="connsiteX0" fmla="*/ 280221 w 7322712"/>
              <a:gd name="connsiteY0" fmla="*/ 184492 h 4773594"/>
              <a:gd name="connsiteX1" fmla="*/ 3453768 w 7322712"/>
              <a:gd name="connsiteY1" fmla="*/ 75006 h 4773594"/>
              <a:gd name="connsiteX2" fmla="*/ 6968582 w 7322712"/>
              <a:gd name="connsiteY2" fmla="*/ 189337 h 4773594"/>
              <a:gd name="connsiteX3" fmla="*/ 7316681 w 7322712"/>
              <a:gd name="connsiteY3" fmla="*/ 2466838 h 4773594"/>
              <a:gd name="connsiteX4" fmla="*/ 7003354 w 7322712"/>
              <a:gd name="connsiteY4" fmla="*/ 4596462 h 4773594"/>
              <a:gd name="connsiteX5" fmla="*/ 3644267 w 7322712"/>
              <a:gd name="connsiteY5" fmla="*/ 4689338 h 4773594"/>
              <a:gd name="connsiteX6" fmla="*/ 348710 w 7322712"/>
              <a:gd name="connsiteY6" fmla="*/ 4599744 h 4773594"/>
              <a:gd name="connsiteX7" fmla="*/ 280221 w 7322712"/>
              <a:gd name="connsiteY7" fmla="*/ 184492 h 4773594"/>
              <a:gd name="connsiteX0" fmla="*/ 280221 w 7322712"/>
              <a:gd name="connsiteY0" fmla="*/ 184492 h 4773594"/>
              <a:gd name="connsiteX1" fmla="*/ 3453768 w 7322712"/>
              <a:gd name="connsiteY1" fmla="*/ 75006 h 4773594"/>
              <a:gd name="connsiteX2" fmla="*/ 6968582 w 7322712"/>
              <a:gd name="connsiteY2" fmla="*/ 189337 h 4773594"/>
              <a:gd name="connsiteX3" fmla="*/ 7316681 w 7322712"/>
              <a:gd name="connsiteY3" fmla="*/ 2466838 h 4773594"/>
              <a:gd name="connsiteX4" fmla="*/ 7003354 w 7322712"/>
              <a:gd name="connsiteY4" fmla="*/ 4596462 h 4773594"/>
              <a:gd name="connsiteX5" fmla="*/ 3644267 w 7322712"/>
              <a:gd name="connsiteY5" fmla="*/ 4689338 h 4773594"/>
              <a:gd name="connsiteX6" fmla="*/ 348710 w 7322712"/>
              <a:gd name="connsiteY6" fmla="*/ 4599744 h 4773594"/>
              <a:gd name="connsiteX7" fmla="*/ 280221 w 7322712"/>
              <a:gd name="connsiteY7" fmla="*/ 184492 h 4773594"/>
              <a:gd name="connsiteX0" fmla="*/ 280221 w 7325261"/>
              <a:gd name="connsiteY0" fmla="*/ 165218 h 4754320"/>
              <a:gd name="connsiteX1" fmla="*/ 3453768 w 7325261"/>
              <a:gd name="connsiteY1" fmla="*/ 55732 h 4754320"/>
              <a:gd name="connsiteX2" fmla="*/ 7021499 w 7325261"/>
              <a:gd name="connsiteY2" fmla="*/ 212397 h 4754320"/>
              <a:gd name="connsiteX3" fmla="*/ 7316681 w 7325261"/>
              <a:gd name="connsiteY3" fmla="*/ 2447564 h 4754320"/>
              <a:gd name="connsiteX4" fmla="*/ 7003354 w 7325261"/>
              <a:gd name="connsiteY4" fmla="*/ 4577188 h 4754320"/>
              <a:gd name="connsiteX5" fmla="*/ 3644267 w 7325261"/>
              <a:gd name="connsiteY5" fmla="*/ 4670064 h 4754320"/>
              <a:gd name="connsiteX6" fmla="*/ 348710 w 7325261"/>
              <a:gd name="connsiteY6" fmla="*/ 4580470 h 4754320"/>
              <a:gd name="connsiteX7" fmla="*/ 280221 w 7325261"/>
              <a:gd name="connsiteY7" fmla="*/ 165218 h 4754320"/>
              <a:gd name="connsiteX0" fmla="*/ 280221 w 7325261"/>
              <a:gd name="connsiteY0" fmla="*/ 207690 h 4796792"/>
              <a:gd name="connsiteX1" fmla="*/ 3453768 w 7325261"/>
              <a:gd name="connsiteY1" fmla="*/ 98204 h 4796792"/>
              <a:gd name="connsiteX2" fmla="*/ 7021499 w 7325261"/>
              <a:gd name="connsiteY2" fmla="*/ 254869 h 4796792"/>
              <a:gd name="connsiteX3" fmla="*/ 7316681 w 7325261"/>
              <a:gd name="connsiteY3" fmla="*/ 2490036 h 4796792"/>
              <a:gd name="connsiteX4" fmla="*/ 7003354 w 7325261"/>
              <a:gd name="connsiteY4" fmla="*/ 4619660 h 4796792"/>
              <a:gd name="connsiteX5" fmla="*/ 3644267 w 7325261"/>
              <a:gd name="connsiteY5" fmla="*/ 4712536 h 4796792"/>
              <a:gd name="connsiteX6" fmla="*/ 348710 w 7325261"/>
              <a:gd name="connsiteY6" fmla="*/ 4622942 h 4796792"/>
              <a:gd name="connsiteX7" fmla="*/ 280221 w 7325261"/>
              <a:gd name="connsiteY7" fmla="*/ 207690 h 4796792"/>
              <a:gd name="connsiteX0" fmla="*/ 280221 w 7325261"/>
              <a:gd name="connsiteY0" fmla="*/ 207690 h 4796792"/>
              <a:gd name="connsiteX1" fmla="*/ 3453768 w 7325261"/>
              <a:gd name="connsiteY1" fmla="*/ 98204 h 4796792"/>
              <a:gd name="connsiteX2" fmla="*/ 7021499 w 7325261"/>
              <a:gd name="connsiteY2" fmla="*/ 254869 h 4796792"/>
              <a:gd name="connsiteX3" fmla="*/ 7316681 w 7325261"/>
              <a:gd name="connsiteY3" fmla="*/ 2490036 h 4796792"/>
              <a:gd name="connsiteX4" fmla="*/ 7003354 w 7325261"/>
              <a:gd name="connsiteY4" fmla="*/ 4619660 h 4796792"/>
              <a:gd name="connsiteX5" fmla="*/ 3644267 w 7325261"/>
              <a:gd name="connsiteY5" fmla="*/ 4712536 h 4796792"/>
              <a:gd name="connsiteX6" fmla="*/ 348710 w 7325261"/>
              <a:gd name="connsiteY6" fmla="*/ 4622942 h 4796792"/>
              <a:gd name="connsiteX7" fmla="*/ 280221 w 7325261"/>
              <a:gd name="connsiteY7" fmla="*/ 207690 h 4796792"/>
              <a:gd name="connsiteX0" fmla="*/ 280221 w 7325261"/>
              <a:gd name="connsiteY0" fmla="*/ 207690 h 4796792"/>
              <a:gd name="connsiteX1" fmla="*/ 3453768 w 7325261"/>
              <a:gd name="connsiteY1" fmla="*/ 98204 h 4796792"/>
              <a:gd name="connsiteX2" fmla="*/ 7021499 w 7325261"/>
              <a:gd name="connsiteY2" fmla="*/ 254869 h 4796792"/>
              <a:gd name="connsiteX3" fmla="*/ 7316681 w 7325261"/>
              <a:gd name="connsiteY3" fmla="*/ 2490036 h 4796792"/>
              <a:gd name="connsiteX4" fmla="*/ 7003354 w 7325261"/>
              <a:gd name="connsiteY4" fmla="*/ 4619660 h 4796792"/>
              <a:gd name="connsiteX5" fmla="*/ 3644267 w 7325261"/>
              <a:gd name="connsiteY5" fmla="*/ 4712536 h 4796792"/>
              <a:gd name="connsiteX6" fmla="*/ 348710 w 7325261"/>
              <a:gd name="connsiteY6" fmla="*/ 4622942 h 4796792"/>
              <a:gd name="connsiteX7" fmla="*/ 280221 w 7325261"/>
              <a:gd name="connsiteY7" fmla="*/ 207690 h 4796792"/>
              <a:gd name="connsiteX0" fmla="*/ 303529 w 7348569"/>
              <a:gd name="connsiteY0" fmla="*/ 207690 h 4796792"/>
              <a:gd name="connsiteX1" fmla="*/ 3477076 w 7348569"/>
              <a:gd name="connsiteY1" fmla="*/ 98204 h 4796792"/>
              <a:gd name="connsiteX2" fmla="*/ 7044807 w 7348569"/>
              <a:gd name="connsiteY2" fmla="*/ 254869 h 4796792"/>
              <a:gd name="connsiteX3" fmla="*/ 7339989 w 7348569"/>
              <a:gd name="connsiteY3" fmla="*/ 2490036 h 4796792"/>
              <a:gd name="connsiteX4" fmla="*/ 7026662 w 7348569"/>
              <a:gd name="connsiteY4" fmla="*/ 4619660 h 4796792"/>
              <a:gd name="connsiteX5" fmla="*/ 3667575 w 7348569"/>
              <a:gd name="connsiteY5" fmla="*/ 4712536 h 4796792"/>
              <a:gd name="connsiteX6" fmla="*/ 372018 w 7348569"/>
              <a:gd name="connsiteY6" fmla="*/ 4622942 h 4796792"/>
              <a:gd name="connsiteX7" fmla="*/ 303529 w 7348569"/>
              <a:gd name="connsiteY7" fmla="*/ 207690 h 4796792"/>
              <a:gd name="connsiteX0" fmla="*/ 303529 w 7348569"/>
              <a:gd name="connsiteY0" fmla="*/ 207690 h 4796792"/>
              <a:gd name="connsiteX1" fmla="*/ 3477076 w 7348569"/>
              <a:gd name="connsiteY1" fmla="*/ 98204 h 4796792"/>
              <a:gd name="connsiteX2" fmla="*/ 7044807 w 7348569"/>
              <a:gd name="connsiteY2" fmla="*/ 254869 h 4796792"/>
              <a:gd name="connsiteX3" fmla="*/ 7339989 w 7348569"/>
              <a:gd name="connsiteY3" fmla="*/ 2490036 h 4796792"/>
              <a:gd name="connsiteX4" fmla="*/ 7026662 w 7348569"/>
              <a:gd name="connsiteY4" fmla="*/ 4619660 h 4796792"/>
              <a:gd name="connsiteX5" fmla="*/ 3667575 w 7348569"/>
              <a:gd name="connsiteY5" fmla="*/ 4712536 h 4796792"/>
              <a:gd name="connsiteX6" fmla="*/ 372018 w 7348569"/>
              <a:gd name="connsiteY6" fmla="*/ 4622942 h 4796792"/>
              <a:gd name="connsiteX7" fmla="*/ 303529 w 7348569"/>
              <a:gd name="connsiteY7" fmla="*/ 207690 h 4796792"/>
              <a:gd name="connsiteX0" fmla="*/ 303529 w 7348569"/>
              <a:gd name="connsiteY0" fmla="*/ 207690 h 4845989"/>
              <a:gd name="connsiteX1" fmla="*/ 3477076 w 7348569"/>
              <a:gd name="connsiteY1" fmla="*/ 98204 h 4845989"/>
              <a:gd name="connsiteX2" fmla="*/ 7044807 w 7348569"/>
              <a:gd name="connsiteY2" fmla="*/ 254869 h 4845989"/>
              <a:gd name="connsiteX3" fmla="*/ 7339989 w 7348569"/>
              <a:gd name="connsiteY3" fmla="*/ 2490036 h 4845989"/>
              <a:gd name="connsiteX4" fmla="*/ 7026662 w 7348569"/>
              <a:gd name="connsiteY4" fmla="*/ 4619660 h 4845989"/>
              <a:gd name="connsiteX5" fmla="*/ 3667575 w 7348569"/>
              <a:gd name="connsiteY5" fmla="*/ 4712536 h 4845989"/>
              <a:gd name="connsiteX6" fmla="*/ 372018 w 7348569"/>
              <a:gd name="connsiteY6" fmla="*/ 4697025 h 4845989"/>
              <a:gd name="connsiteX7" fmla="*/ 303529 w 7348569"/>
              <a:gd name="connsiteY7" fmla="*/ 207690 h 4845989"/>
              <a:gd name="connsiteX0" fmla="*/ 293099 w 7338139"/>
              <a:gd name="connsiteY0" fmla="*/ 207690 h 4853564"/>
              <a:gd name="connsiteX1" fmla="*/ 3466646 w 7338139"/>
              <a:gd name="connsiteY1" fmla="*/ 98204 h 4853564"/>
              <a:gd name="connsiteX2" fmla="*/ 7034377 w 7338139"/>
              <a:gd name="connsiteY2" fmla="*/ 254869 h 4853564"/>
              <a:gd name="connsiteX3" fmla="*/ 7329559 w 7338139"/>
              <a:gd name="connsiteY3" fmla="*/ 2490036 h 4853564"/>
              <a:gd name="connsiteX4" fmla="*/ 7016232 w 7338139"/>
              <a:gd name="connsiteY4" fmla="*/ 4619660 h 4853564"/>
              <a:gd name="connsiteX5" fmla="*/ 3657145 w 7338139"/>
              <a:gd name="connsiteY5" fmla="*/ 4712536 h 4853564"/>
              <a:gd name="connsiteX6" fmla="*/ 382755 w 7338139"/>
              <a:gd name="connsiteY6" fmla="*/ 4707608 h 4853564"/>
              <a:gd name="connsiteX7" fmla="*/ 293099 w 7338139"/>
              <a:gd name="connsiteY7" fmla="*/ 207690 h 4853564"/>
              <a:gd name="connsiteX0" fmla="*/ 308884 w 7353924"/>
              <a:gd name="connsiteY0" fmla="*/ 207690 h 4824019"/>
              <a:gd name="connsiteX1" fmla="*/ 3482431 w 7353924"/>
              <a:gd name="connsiteY1" fmla="*/ 98204 h 4824019"/>
              <a:gd name="connsiteX2" fmla="*/ 7050162 w 7353924"/>
              <a:gd name="connsiteY2" fmla="*/ 254869 h 4824019"/>
              <a:gd name="connsiteX3" fmla="*/ 7345344 w 7353924"/>
              <a:gd name="connsiteY3" fmla="*/ 2490036 h 4824019"/>
              <a:gd name="connsiteX4" fmla="*/ 7032017 w 7353924"/>
              <a:gd name="connsiteY4" fmla="*/ 4619660 h 4824019"/>
              <a:gd name="connsiteX5" fmla="*/ 3672930 w 7353924"/>
              <a:gd name="connsiteY5" fmla="*/ 4712536 h 4824019"/>
              <a:gd name="connsiteX6" fmla="*/ 366790 w 7353924"/>
              <a:gd name="connsiteY6" fmla="*/ 4665275 h 4824019"/>
              <a:gd name="connsiteX7" fmla="*/ 308884 w 7353924"/>
              <a:gd name="connsiteY7" fmla="*/ 207690 h 4824019"/>
              <a:gd name="connsiteX0" fmla="*/ 308884 w 7353924"/>
              <a:gd name="connsiteY0" fmla="*/ 207690 h 4820626"/>
              <a:gd name="connsiteX1" fmla="*/ 3482431 w 7353924"/>
              <a:gd name="connsiteY1" fmla="*/ 98204 h 4820626"/>
              <a:gd name="connsiteX2" fmla="*/ 7050162 w 7353924"/>
              <a:gd name="connsiteY2" fmla="*/ 254869 h 4820626"/>
              <a:gd name="connsiteX3" fmla="*/ 7345344 w 7353924"/>
              <a:gd name="connsiteY3" fmla="*/ 2490036 h 4820626"/>
              <a:gd name="connsiteX4" fmla="*/ 7032017 w 7353924"/>
              <a:gd name="connsiteY4" fmla="*/ 4619660 h 4820626"/>
              <a:gd name="connsiteX5" fmla="*/ 3482430 w 7353924"/>
              <a:gd name="connsiteY5" fmla="*/ 4701953 h 4820626"/>
              <a:gd name="connsiteX6" fmla="*/ 366790 w 7353924"/>
              <a:gd name="connsiteY6" fmla="*/ 4665275 h 4820626"/>
              <a:gd name="connsiteX7" fmla="*/ 308884 w 7353924"/>
              <a:gd name="connsiteY7" fmla="*/ 207690 h 4820626"/>
              <a:gd name="connsiteX0" fmla="*/ 308884 w 7353924"/>
              <a:gd name="connsiteY0" fmla="*/ 207690 h 4820626"/>
              <a:gd name="connsiteX1" fmla="*/ 3482431 w 7353924"/>
              <a:gd name="connsiteY1" fmla="*/ 98204 h 4820626"/>
              <a:gd name="connsiteX2" fmla="*/ 7050162 w 7353924"/>
              <a:gd name="connsiteY2" fmla="*/ 254869 h 4820626"/>
              <a:gd name="connsiteX3" fmla="*/ 7345344 w 7353924"/>
              <a:gd name="connsiteY3" fmla="*/ 2490036 h 4820626"/>
              <a:gd name="connsiteX4" fmla="*/ 7032017 w 7353924"/>
              <a:gd name="connsiteY4" fmla="*/ 4619660 h 4820626"/>
              <a:gd name="connsiteX5" fmla="*/ 3482430 w 7353924"/>
              <a:gd name="connsiteY5" fmla="*/ 4701953 h 4820626"/>
              <a:gd name="connsiteX6" fmla="*/ 366790 w 7353924"/>
              <a:gd name="connsiteY6" fmla="*/ 4665275 h 4820626"/>
              <a:gd name="connsiteX7" fmla="*/ 308884 w 7353924"/>
              <a:gd name="connsiteY7" fmla="*/ 207690 h 4820626"/>
              <a:gd name="connsiteX0" fmla="*/ 293099 w 7338139"/>
              <a:gd name="connsiteY0" fmla="*/ 207690 h 4799498"/>
              <a:gd name="connsiteX1" fmla="*/ 3466646 w 7338139"/>
              <a:gd name="connsiteY1" fmla="*/ 98204 h 4799498"/>
              <a:gd name="connsiteX2" fmla="*/ 7034377 w 7338139"/>
              <a:gd name="connsiteY2" fmla="*/ 254869 h 4799498"/>
              <a:gd name="connsiteX3" fmla="*/ 7329559 w 7338139"/>
              <a:gd name="connsiteY3" fmla="*/ 2490036 h 4799498"/>
              <a:gd name="connsiteX4" fmla="*/ 7016232 w 7338139"/>
              <a:gd name="connsiteY4" fmla="*/ 4619660 h 4799498"/>
              <a:gd name="connsiteX5" fmla="*/ 3466645 w 7338139"/>
              <a:gd name="connsiteY5" fmla="*/ 4701953 h 4799498"/>
              <a:gd name="connsiteX6" fmla="*/ 382755 w 7338139"/>
              <a:gd name="connsiteY6" fmla="*/ 4633525 h 4799498"/>
              <a:gd name="connsiteX7" fmla="*/ 293099 w 7338139"/>
              <a:gd name="connsiteY7" fmla="*/ 207690 h 4799498"/>
              <a:gd name="connsiteX0" fmla="*/ 293099 w 7338139"/>
              <a:gd name="connsiteY0" fmla="*/ 207690 h 4767935"/>
              <a:gd name="connsiteX1" fmla="*/ 3466646 w 7338139"/>
              <a:gd name="connsiteY1" fmla="*/ 98204 h 4767935"/>
              <a:gd name="connsiteX2" fmla="*/ 7034377 w 7338139"/>
              <a:gd name="connsiteY2" fmla="*/ 254869 h 4767935"/>
              <a:gd name="connsiteX3" fmla="*/ 7329559 w 7338139"/>
              <a:gd name="connsiteY3" fmla="*/ 2490036 h 4767935"/>
              <a:gd name="connsiteX4" fmla="*/ 7016232 w 7338139"/>
              <a:gd name="connsiteY4" fmla="*/ 4619660 h 4767935"/>
              <a:gd name="connsiteX5" fmla="*/ 3466645 w 7338139"/>
              <a:gd name="connsiteY5" fmla="*/ 4701953 h 4767935"/>
              <a:gd name="connsiteX6" fmla="*/ 382755 w 7338139"/>
              <a:gd name="connsiteY6" fmla="*/ 4633525 h 4767935"/>
              <a:gd name="connsiteX7" fmla="*/ 293099 w 7338139"/>
              <a:gd name="connsiteY7" fmla="*/ 207690 h 4767935"/>
              <a:gd name="connsiteX0" fmla="*/ 293099 w 8504376"/>
              <a:gd name="connsiteY0" fmla="*/ 207690 h 4767935"/>
              <a:gd name="connsiteX1" fmla="*/ 3466646 w 8504376"/>
              <a:gd name="connsiteY1" fmla="*/ 98204 h 4767935"/>
              <a:gd name="connsiteX2" fmla="*/ 7034377 w 8504376"/>
              <a:gd name="connsiteY2" fmla="*/ 254869 h 4767935"/>
              <a:gd name="connsiteX3" fmla="*/ 8504309 w 8504376"/>
              <a:gd name="connsiteY3" fmla="*/ 2352452 h 4767935"/>
              <a:gd name="connsiteX4" fmla="*/ 7016232 w 8504376"/>
              <a:gd name="connsiteY4" fmla="*/ 4619660 h 4767935"/>
              <a:gd name="connsiteX5" fmla="*/ 3466645 w 8504376"/>
              <a:gd name="connsiteY5" fmla="*/ 4701953 h 4767935"/>
              <a:gd name="connsiteX6" fmla="*/ 382755 w 8504376"/>
              <a:gd name="connsiteY6" fmla="*/ 4633525 h 4767935"/>
              <a:gd name="connsiteX7" fmla="*/ 293099 w 8504376"/>
              <a:gd name="connsiteY7" fmla="*/ 207690 h 4767935"/>
              <a:gd name="connsiteX0" fmla="*/ 293099 w 9071700"/>
              <a:gd name="connsiteY0" fmla="*/ 214160 h 4774405"/>
              <a:gd name="connsiteX1" fmla="*/ 3466646 w 9071700"/>
              <a:gd name="connsiteY1" fmla="*/ 104674 h 4774405"/>
              <a:gd name="connsiteX2" fmla="*/ 8981710 w 9071700"/>
              <a:gd name="connsiteY2" fmla="*/ 250756 h 4774405"/>
              <a:gd name="connsiteX3" fmla="*/ 8504309 w 9071700"/>
              <a:gd name="connsiteY3" fmla="*/ 2358922 h 4774405"/>
              <a:gd name="connsiteX4" fmla="*/ 7016232 w 9071700"/>
              <a:gd name="connsiteY4" fmla="*/ 4626130 h 4774405"/>
              <a:gd name="connsiteX5" fmla="*/ 3466645 w 9071700"/>
              <a:gd name="connsiteY5" fmla="*/ 4708423 h 4774405"/>
              <a:gd name="connsiteX6" fmla="*/ 382755 w 9071700"/>
              <a:gd name="connsiteY6" fmla="*/ 4639995 h 4774405"/>
              <a:gd name="connsiteX7" fmla="*/ 293099 w 9071700"/>
              <a:gd name="connsiteY7" fmla="*/ 214160 h 4774405"/>
              <a:gd name="connsiteX0" fmla="*/ 293099 w 9071700"/>
              <a:gd name="connsiteY0" fmla="*/ 236106 h 4796351"/>
              <a:gd name="connsiteX1" fmla="*/ 4651979 w 9071700"/>
              <a:gd name="connsiteY1" fmla="*/ 73704 h 4796351"/>
              <a:gd name="connsiteX2" fmla="*/ 8981710 w 9071700"/>
              <a:gd name="connsiteY2" fmla="*/ 272702 h 4796351"/>
              <a:gd name="connsiteX3" fmla="*/ 8504309 w 9071700"/>
              <a:gd name="connsiteY3" fmla="*/ 2380868 h 4796351"/>
              <a:gd name="connsiteX4" fmla="*/ 7016232 w 9071700"/>
              <a:gd name="connsiteY4" fmla="*/ 4648076 h 4796351"/>
              <a:gd name="connsiteX5" fmla="*/ 3466645 w 9071700"/>
              <a:gd name="connsiteY5" fmla="*/ 4730369 h 4796351"/>
              <a:gd name="connsiteX6" fmla="*/ 382755 w 9071700"/>
              <a:gd name="connsiteY6" fmla="*/ 4661941 h 4796351"/>
              <a:gd name="connsiteX7" fmla="*/ 293099 w 9071700"/>
              <a:gd name="connsiteY7" fmla="*/ 236106 h 4796351"/>
              <a:gd name="connsiteX0" fmla="*/ 259540 w 9112224"/>
              <a:gd name="connsiteY0" fmla="*/ 214940 h 4796351"/>
              <a:gd name="connsiteX1" fmla="*/ 4692503 w 9112224"/>
              <a:gd name="connsiteY1" fmla="*/ 73704 h 4796351"/>
              <a:gd name="connsiteX2" fmla="*/ 9022234 w 9112224"/>
              <a:gd name="connsiteY2" fmla="*/ 272702 h 4796351"/>
              <a:gd name="connsiteX3" fmla="*/ 8544833 w 9112224"/>
              <a:gd name="connsiteY3" fmla="*/ 2380868 h 4796351"/>
              <a:gd name="connsiteX4" fmla="*/ 7056756 w 9112224"/>
              <a:gd name="connsiteY4" fmla="*/ 4648076 h 4796351"/>
              <a:gd name="connsiteX5" fmla="*/ 3507169 w 9112224"/>
              <a:gd name="connsiteY5" fmla="*/ 4730369 h 4796351"/>
              <a:gd name="connsiteX6" fmla="*/ 423279 w 9112224"/>
              <a:gd name="connsiteY6" fmla="*/ 4661941 h 4796351"/>
              <a:gd name="connsiteX7" fmla="*/ 259540 w 9112224"/>
              <a:gd name="connsiteY7" fmla="*/ 214940 h 4796351"/>
              <a:gd name="connsiteX0" fmla="*/ 259540 w 9112224"/>
              <a:gd name="connsiteY0" fmla="*/ 266659 h 4848070"/>
              <a:gd name="connsiteX1" fmla="*/ 4692503 w 9112224"/>
              <a:gd name="connsiteY1" fmla="*/ 125423 h 4848070"/>
              <a:gd name="connsiteX2" fmla="*/ 9022234 w 9112224"/>
              <a:gd name="connsiteY2" fmla="*/ 324421 h 4848070"/>
              <a:gd name="connsiteX3" fmla="*/ 8544833 w 9112224"/>
              <a:gd name="connsiteY3" fmla="*/ 2432587 h 4848070"/>
              <a:gd name="connsiteX4" fmla="*/ 7056756 w 9112224"/>
              <a:gd name="connsiteY4" fmla="*/ 4699795 h 4848070"/>
              <a:gd name="connsiteX5" fmla="*/ 3507169 w 9112224"/>
              <a:gd name="connsiteY5" fmla="*/ 4782088 h 4848070"/>
              <a:gd name="connsiteX6" fmla="*/ 423279 w 9112224"/>
              <a:gd name="connsiteY6" fmla="*/ 4713660 h 4848070"/>
              <a:gd name="connsiteX7" fmla="*/ 259540 w 9112224"/>
              <a:gd name="connsiteY7" fmla="*/ 266659 h 4848070"/>
              <a:gd name="connsiteX0" fmla="*/ 264055 w 9106156"/>
              <a:gd name="connsiteY0" fmla="*/ 287661 h 4816156"/>
              <a:gd name="connsiteX1" fmla="*/ 4686435 w 9106156"/>
              <a:gd name="connsiteY1" fmla="*/ 93509 h 4816156"/>
              <a:gd name="connsiteX2" fmla="*/ 9016166 w 9106156"/>
              <a:gd name="connsiteY2" fmla="*/ 292507 h 4816156"/>
              <a:gd name="connsiteX3" fmla="*/ 8538765 w 9106156"/>
              <a:gd name="connsiteY3" fmla="*/ 2400673 h 4816156"/>
              <a:gd name="connsiteX4" fmla="*/ 7050688 w 9106156"/>
              <a:gd name="connsiteY4" fmla="*/ 4667881 h 4816156"/>
              <a:gd name="connsiteX5" fmla="*/ 3501101 w 9106156"/>
              <a:gd name="connsiteY5" fmla="*/ 4750174 h 4816156"/>
              <a:gd name="connsiteX6" fmla="*/ 417211 w 9106156"/>
              <a:gd name="connsiteY6" fmla="*/ 4681746 h 4816156"/>
              <a:gd name="connsiteX7" fmla="*/ 264055 w 9106156"/>
              <a:gd name="connsiteY7" fmla="*/ 287661 h 4816156"/>
              <a:gd name="connsiteX0" fmla="*/ 264055 w 9106156"/>
              <a:gd name="connsiteY0" fmla="*/ 300695 h 4829190"/>
              <a:gd name="connsiteX1" fmla="*/ 4686435 w 9106156"/>
              <a:gd name="connsiteY1" fmla="*/ 106543 h 4829190"/>
              <a:gd name="connsiteX2" fmla="*/ 9016166 w 9106156"/>
              <a:gd name="connsiteY2" fmla="*/ 305541 h 4829190"/>
              <a:gd name="connsiteX3" fmla="*/ 8538765 w 9106156"/>
              <a:gd name="connsiteY3" fmla="*/ 2413707 h 4829190"/>
              <a:gd name="connsiteX4" fmla="*/ 7050688 w 9106156"/>
              <a:gd name="connsiteY4" fmla="*/ 4680915 h 4829190"/>
              <a:gd name="connsiteX5" fmla="*/ 3501101 w 9106156"/>
              <a:gd name="connsiteY5" fmla="*/ 4763208 h 4829190"/>
              <a:gd name="connsiteX6" fmla="*/ 417211 w 9106156"/>
              <a:gd name="connsiteY6" fmla="*/ 4694780 h 4829190"/>
              <a:gd name="connsiteX7" fmla="*/ 264055 w 9106156"/>
              <a:gd name="connsiteY7" fmla="*/ 300695 h 4829190"/>
              <a:gd name="connsiteX0" fmla="*/ 259540 w 9112224"/>
              <a:gd name="connsiteY0" fmla="*/ 288110 h 4848355"/>
              <a:gd name="connsiteX1" fmla="*/ 4692503 w 9112224"/>
              <a:gd name="connsiteY1" fmla="*/ 125708 h 4848355"/>
              <a:gd name="connsiteX2" fmla="*/ 9022234 w 9112224"/>
              <a:gd name="connsiteY2" fmla="*/ 324706 h 4848355"/>
              <a:gd name="connsiteX3" fmla="*/ 8544833 w 9112224"/>
              <a:gd name="connsiteY3" fmla="*/ 2432872 h 4848355"/>
              <a:gd name="connsiteX4" fmla="*/ 7056756 w 9112224"/>
              <a:gd name="connsiteY4" fmla="*/ 4700080 h 4848355"/>
              <a:gd name="connsiteX5" fmla="*/ 3507169 w 9112224"/>
              <a:gd name="connsiteY5" fmla="*/ 4782373 h 4848355"/>
              <a:gd name="connsiteX6" fmla="*/ 423279 w 9112224"/>
              <a:gd name="connsiteY6" fmla="*/ 4713945 h 4848355"/>
              <a:gd name="connsiteX7" fmla="*/ 259540 w 9112224"/>
              <a:gd name="connsiteY7" fmla="*/ 288110 h 4848355"/>
              <a:gd name="connsiteX0" fmla="*/ 268662 w 9100180"/>
              <a:gd name="connsiteY0" fmla="*/ 331357 h 4796352"/>
              <a:gd name="connsiteX1" fmla="*/ 4680459 w 9100180"/>
              <a:gd name="connsiteY1" fmla="*/ 73705 h 4796352"/>
              <a:gd name="connsiteX2" fmla="*/ 9010190 w 9100180"/>
              <a:gd name="connsiteY2" fmla="*/ 272703 h 4796352"/>
              <a:gd name="connsiteX3" fmla="*/ 8532789 w 9100180"/>
              <a:gd name="connsiteY3" fmla="*/ 2380869 h 4796352"/>
              <a:gd name="connsiteX4" fmla="*/ 7044712 w 9100180"/>
              <a:gd name="connsiteY4" fmla="*/ 4648077 h 4796352"/>
              <a:gd name="connsiteX5" fmla="*/ 3495125 w 9100180"/>
              <a:gd name="connsiteY5" fmla="*/ 4730370 h 4796352"/>
              <a:gd name="connsiteX6" fmla="*/ 411235 w 9100180"/>
              <a:gd name="connsiteY6" fmla="*/ 4661942 h 4796352"/>
              <a:gd name="connsiteX7" fmla="*/ 268662 w 9100180"/>
              <a:gd name="connsiteY7" fmla="*/ 331357 h 4796352"/>
              <a:gd name="connsiteX0" fmla="*/ 268662 w 9277116"/>
              <a:gd name="connsiteY0" fmla="*/ 331357 h 4796352"/>
              <a:gd name="connsiteX1" fmla="*/ 4680459 w 9277116"/>
              <a:gd name="connsiteY1" fmla="*/ 73705 h 4796352"/>
              <a:gd name="connsiteX2" fmla="*/ 9010190 w 9277116"/>
              <a:gd name="connsiteY2" fmla="*/ 272703 h 4796352"/>
              <a:gd name="connsiteX3" fmla="*/ 8532789 w 9277116"/>
              <a:gd name="connsiteY3" fmla="*/ 2380869 h 4796352"/>
              <a:gd name="connsiteX4" fmla="*/ 9182545 w 9277116"/>
              <a:gd name="connsiteY4" fmla="*/ 4679827 h 4796352"/>
              <a:gd name="connsiteX5" fmla="*/ 3495125 w 9277116"/>
              <a:gd name="connsiteY5" fmla="*/ 4730370 h 4796352"/>
              <a:gd name="connsiteX6" fmla="*/ 411235 w 9277116"/>
              <a:gd name="connsiteY6" fmla="*/ 4661942 h 4796352"/>
              <a:gd name="connsiteX7" fmla="*/ 268662 w 9277116"/>
              <a:gd name="connsiteY7" fmla="*/ 331357 h 4796352"/>
              <a:gd name="connsiteX0" fmla="*/ 268662 w 9486667"/>
              <a:gd name="connsiteY0" fmla="*/ 331357 h 4796352"/>
              <a:gd name="connsiteX1" fmla="*/ 4680459 w 9486667"/>
              <a:gd name="connsiteY1" fmla="*/ 73705 h 4796352"/>
              <a:gd name="connsiteX2" fmla="*/ 9010190 w 9486667"/>
              <a:gd name="connsiteY2" fmla="*/ 272703 h 4796352"/>
              <a:gd name="connsiteX3" fmla="*/ 9474705 w 9486667"/>
              <a:gd name="connsiteY3" fmla="*/ 2317369 h 4796352"/>
              <a:gd name="connsiteX4" fmla="*/ 9182545 w 9486667"/>
              <a:gd name="connsiteY4" fmla="*/ 4679827 h 4796352"/>
              <a:gd name="connsiteX5" fmla="*/ 3495125 w 9486667"/>
              <a:gd name="connsiteY5" fmla="*/ 4730370 h 4796352"/>
              <a:gd name="connsiteX6" fmla="*/ 411235 w 9486667"/>
              <a:gd name="connsiteY6" fmla="*/ 4661942 h 4796352"/>
              <a:gd name="connsiteX7" fmla="*/ 268662 w 9486667"/>
              <a:gd name="connsiteY7" fmla="*/ 331357 h 4796352"/>
              <a:gd name="connsiteX0" fmla="*/ 268662 w 9475299"/>
              <a:gd name="connsiteY0" fmla="*/ 331357 h 4805604"/>
              <a:gd name="connsiteX1" fmla="*/ 4680459 w 9475299"/>
              <a:gd name="connsiteY1" fmla="*/ 73705 h 4805604"/>
              <a:gd name="connsiteX2" fmla="*/ 9010190 w 9475299"/>
              <a:gd name="connsiteY2" fmla="*/ 272703 h 4805604"/>
              <a:gd name="connsiteX3" fmla="*/ 9474705 w 9475299"/>
              <a:gd name="connsiteY3" fmla="*/ 2317369 h 4805604"/>
              <a:gd name="connsiteX4" fmla="*/ 9087295 w 9475299"/>
              <a:gd name="connsiteY4" fmla="*/ 4700994 h 4805604"/>
              <a:gd name="connsiteX5" fmla="*/ 3495125 w 9475299"/>
              <a:gd name="connsiteY5" fmla="*/ 4730370 h 4805604"/>
              <a:gd name="connsiteX6" fmla="*/ 411235 w 9475299"/>
              <a:gd name="connsiteY6" fmla="*/ 4661942 h 4805604"/>
              <a:gd name="connsiteX7" fmla="*/ 268662 w 9475299"/>
              <a:gd name="connsiteY7" fmla="*/ 331357 h 4805604"/>
              <a:gd name="connsiteX0" fmla="*/ 268662 w 9398864"/>
              <a:gd name="connsiteY0" fmla="*/ 331357 h 4805604"/>
              <a:gd name="connsiteX1" fmla="*/ 4680459 w 9398864"/>
              <a:gd name="connsiteY1" fmla="*/ 73705 h 4805604"/>
              <a:gd name="connsiteX2" fmla="*/ 9010190 w 9398864"/>
              <a:gd name="connsiteY2" fmla="*/ 272703 h 4805604"/>
              <a:gd name="connsiteX3" fmla="*/ 9390039 w 9398864"/>
              <a:gd name="connsiteY3" fmla="*/ 2327952 h 4805604"/>
              <a:gd name="connsiteX4" fmla="*/ 9087295 w 9398864"/>
              <a:gd name="connsiteY4" fmla="*/ 4700994 h 4805604"/>
              <a:gd name="connsiteX5" fmla="*/ 3495125 w 9398864"/>
              <a:gd name="connsiteY5" fmla="*/ 4730370 h 4805604"/>
              <a:gd name="connsiteX6" fmla="*/ 411235 w 9398864"/>
              <a:gd name="connsiteY6" fmla="*/ 4661942 h 4805604"/>
              <a:gd name="connsiteX7" fmla="*/ 268662 w 9398864"/>
              <a:gd name="connsiteY7" fmla="*/ 331357 h 4805604"/>
              <a:gd name="connsiteX0" fmla="*/ 268662 w 9398864"/>
              <a:gd name="connsiteY0" fmla="*/ 329277 h 4803524"/>
              <a:gd name="connsiteX1" fmla="*/ 4680459 w 9398864"/>
              <a:gd name="connsiteY1" fmla="*/ 71625 h 4803524"/>
              <a:gd name="connsiteX2" fmla="*/ 9063106 w 9398864"/>
              <a:gd name="connsiteY2" fmla="*/ 376457 h 4803524"/>
              <a:gd name="connsiteX3" fmla="*/ 9390039 w 9398864"/>
              <a:gd name="connsiteY3" fmla="*/ 2325872 h 4803524"/>
              <a:gd name="connsiteX4" fmla="*/ 9087295 w 9398864"/>
              <a:gd name="connsiteY4" fmla="*/ 4698914 h 4803524"/>
              <a:gd name="connsiteX5" fmla="*/ 3495125 w 9398864"/>
              <a:gd name="connsiteY5" fmla="*/ 4728290 h 4803524"/>
              <a:gd name="connsiteX6" fmla="*/ 411235 w 9398864"/>
              <a:gd name="connsiteY6" fmla="*/ 4659862 h 4803524"/>
              <a:gd name="connsiteX7" fmla="*/ 268662 w 9398864"/>
              <a:gd name="connsiteY7" fmla="*/ 329277 h 4803524"/>
              <a:gd name="connsiteX0" fmla="*/ 268662 w 9398864"/>
              <a:gd name="connsiteY0" fmla="*/ 309685 h 4783932"/>
              <a:gd name="connsiteX1" fmla="*/ 4722792 w 9398864"/>
              <a:gd name="connsiteY1" fmla="*/ 94366 h 4783932"/>
              <a:gd name="connsiteX2" fmla="*/ 9063106 w 9398864"/>
              <a:gd name="connsiteY2" fmla="*/ 356865 h 4783932"/>
              <a:gd name="connsiteX3" fmla="*/ 9390039 w 9398864"/>
              <a:gd name="connsiteY3" fmla="*/ 2306280 h 4783932"/>
              <a:gd name="connsiteX4" fmla="*/ 9087295 w 9398864"/>
              <a:gd name="connsiteY4" fmla="*/ 4679322 h 4783932"/>
              <a:gd name="connsiteX5" fmla="*/ 3495125 w 9398864"/>
              <a:gd name="connsiteY5" fmla="*/ 4708698 h 4783932"/>
              <a:gd name="connsiteX6" fmla="*/ 411235 w 9398864"/>
              <a:gd name="connsiteY6" fmla="*/ 4640270 h 4783932"/>
              <a:gd name="connsiteX7" fmla="*/ 268662 w 9398864"/>
              <a:gd name="connsiteY7" fmla="*/ 309685 h 4783932"/>
              <a:gd name="connsiteX0" fmla="*/ 314333 w 9349285"/>
              <a:gd name="connsiteY0" fmla="*/ 265759 h 4856423"/>
              <a:gd name="connsiteX1" fmla="*/ 4673213 w 9349285"/>
              <a:gd name="connsiteY1" fmla="*/ 166857 h 4856423"/>
              <a:gd name="connsiteX2" fmla="*/ 9013527 w 9349285"/>
              <a:gd name="connsiteY2" fmla="*/ 429356 h 4856423"/>
              <a:gd name="connsiteX3" fmla="*/ 9340460 w 9349285"/>
              <a:gd name="connsiteY3" fmla="*/ 2378771 h 4856423"/>
              <a:gd name="connsiteX4" fmla="*/ 9037716 w 9349285"/>
              <a:gd name="connsiteY4" fmla="*/ 4751813 h 4856423"/>
              <a:gd name="connsiteX5" fmla="*/ 3445546 w 9349285"/>
              <a:gd name="connsiteY5" fmla="*/ 4781189 h 4856423"/>
              <a:gd name="connsiteX6" fmla="*/ 361656 w 9349285"/>
              <a:gd name="connsiteY6" fmla="*/ 4712761 h 4856423"/>
              <a:gd name="connsiteX7" fmla="*/ 314333 w 9349285"/>
              <a:gd name="connsiteY7" fmla="*/ 265759 h 4856423"/>
              <a:gd name="connsiteX0" fmla="*/ 314333 w 9349285"/>
              <a:gd name="connsiteY0" fmla="*/ 152086 h 4742750"/>
              <a:gd name="connsiteX1" fmla="*/ 4673213 w 9349285"/>
              <a:gd name="connsiteY1" fmla="*/ 53184 h 4742750"/>
              <a:gd name="connsiteX2" fmla="*/ 9013527 w 9349285"/>
              <a:gd name="connsiteY2" fmla="*/ 315683 h 4742750"/>
              <a:gd name="connsiteX3" fmla="*/ 9340460 w 9349285"/>
              <a:gd name="connsiteY3" fmla="*/ 2265098 h 4742750"/>
              <a:gd name="connsiteX4" fmla="*/ 9037716 w 9349285"/>
              <a:gd name="connsiteY4" fmla="*/ 4638140 h 4742750"/>
              <a:gd name="connsiteX5" fmla="*/ 3445546 w 9349285"/>
              <a:gd name="connsiteY5" fmla="*/ 4667516 h 4742750"/>
              <a:gd name="connsiteX6" fmla="*/ 361656 w 9349285"/>
              <a:gd name="connsiteY6" fmla="*/ 4599088 h 4742750"/>
              <a:gd name="connsiteX7" fmla="*/ 314333 w 9349285"/>
              <a:gd name="connsiteY7" fmla="*/ 152086 h 4742750"/>
              <a:gd name="connsiteX0" fmla="*/ 287946 w 9322898"/>
              <a:gd name="connsiteY0" fmla="*/ 152086 h 4742750"/>
              <a:gd name="connsiteX1" fmla="*/ 4646826 w 9322898"/>
              <a:gd name="connsiteY1" fmla="*/ 53184 h 4742750"/>
              <a:gd name="connsiteX2" fmla="*/ 8987140 w 9322898"/>
              <a:gd name="connsiteY2" fmla="*/ 315683 h 4742750"/>
              <a:gd name="connsiteX3" fmla="*/ 9314073 w 9322898"/>
              <a:gd name="connsiteY3" fmla="*/ 2265098 h 4742750"/>
              <a:gd name="connsiteX4" fmla="*/ 9011329 w 9322898"/>
              <a:gd name="connsiteY4" fmla="*/ 4638140 h 4742750"/>
              <a:gd name="connsiteX5" fmla="*/ 3419159 w 9322898"/>
              <a:gd name="connsiteY5" fmla="*/ 4667516 h 4742750"/>
              <a:gd name="connsiteX6" fmla="*/ 335269 w 9322898"/>
              <a:gd name="connsiteY6" fmla="*/ 4599088 h 4742750"/>
              <a:gd name="connsiteX7" fmla="*/ 287946 w 9322898"/>
              <a:gd name="connsiteY7" fmla="*/ 152086 h 4742750"/>
              <a:gd name="connsiteX0" fmla="*/ 374685 w 9409637"/>
              <a:gd name="connsiteY0" fmla="*/ 152086 h 4742750"/>
              <a:gd name="connsiteX1" fmla="*/ 4733565 w 9409637"/>
              <a:gd name="connsiteY1" fmla="*/ 53184 h 4742750"/>
              <a:gd name="connsiteX2" fmla="*/ 9073879 w 9409637"/>
              <a:gd name="connsiteY2" fmla="*/ 315683 h 4742750"/>
              <a:gd name="connsiteX3" fmla="*/ 9400812 w 9409637"/>
              <a:gd name="connsiteY3" fmla="*/ 2265098 h 4742750"/>
              <a:gd name="connsiteX4" fmla="*/ 9098068 w 9409637"/>
              <a:gd name="connsiteY4" fmla="*/ 4638140 h 4742750"/>
              <a:gd name="connsiteX5" fmla="*/ 3505898 w 9409637"/>
              <a:gd name="connsiteY5" fmla="*/ 4667516 h 4742750"/>
              <a:gd name="connsiteX6" fmla="*/ 422008 w 9409637"/>
              <a:gd name="connsiteY6" fmla="*/ 4599088 h 4742750"/>
              <a:gd name="connsiteX7" fmla="*/ 374685 w 9409637"/>
              <a:gd name="connsiteY7" fmla="*/ 152086 h 4742750"/>
              <a:gd name="connsiteX0" fmla="*/ 334959 w 9369911"/>
              <a:gd name="connsiteY0" fmla="*/ 169730 h 4760394"/>
              <a:gd name="connsiteX1" fmla="*/ 4693839 w 9369911"/>
              <a:gd name="connsiteY1" fmla="*/ 70828 h 4760394"/>
              <a:gd name="connsiteX2" fmla="*/ 9034153 w 9369911"/>
              <a:gd name="connsiteY2" fmla="*/ 333327 h 4760394"/>
              <a:gd name="connsiteX3" fmla="*/ 9361086 w 9369911"/>
              <a:gd name="connsiteY3" fmla="*/ 2282742 h 4760394"/>
              <a:gd name="connsiteX4" fmla="*/ 9058342 w 9369911"/>
              <a:gd name="connsiteY4" fmla="*/ 4655784 h 4760394"/>
              <a:gd name="connsiteX5" fmla="*/ 3466172 w 9369911"/>
              <a:gd name="connsiteY5" fmla="*/ 4685160 h 4760394"/>
              <a:gd name="connsiteX6" fmla="*/ 382282 w 9369911"/>
              <a:gd name="connsiteY6" fmla="*/ 4616732 h 4760394"/>
              <a:gd name="connsiteX7" fmla="*/ 334959 w 9369911"/>
              <a:gd name="connsiteY7" fmla="*/ 169730 h 4760394"/>
              <a:gd name="connsiteX0" fmla="*/ 447445 w 9482397"/>
              <a:gd name="connsiteY0" fmla="*/ 365090 h 4955754"/>
              <a:gd name="connsiteX1" fmla="*/ 4806325 w 9482397"/>
              <a:gd name="connsiteY1" fmla="*/ 266188 h 4955754"/>
              <a:gd name="connsiteX2" fmla="*/ 9146639 w 9482397"/>
              <a:gd name="connsiteY2" fmla="*/ 528687 h 4955754"/>
              <a:gd name="connsiteX3" fmla="*/ 9473572 w 9482397"/>
              <a:gd name="connsiteY3" fmla="*/ 2478102 h 4955754"/>
              <a:gd name="connsiteX4" fmla="*/ 9170828 w 9482397"/>
              <a:gd name="connsiteY4" fmla="*/ 4851144 h 4955754"/>
              <a:gd name="connsiteX5" fmla="*/ 3578658 w 9482397"/>
              <a:gd name="connsiteY5" fmla="*/ 4880520 h 4955754"/>
              <a:gd name="connsiteX6" fmla="*/ 494768 w 9482397"/>
              <a:gd name="connsiteY6" fmla="*/ 4812092 h 4955754"/>
              <a:gd name="connsiteX7" fmla="*/ 447445 w 9482397"/>
              <a:gd name="connsiteY7" fmla="*/ 365090 h 4955754"/>
              <a:gd name="connsiteX0" fmla="*/ 403589 w 9438541"/>
              <a:gd name="connsiteY0" fmla="*/ 371319 h 5010342"/>
              <a:gd name="connsiteX1" fmla="*/ 4762469 w 9438541"/>
              <a:gd name="connsiteY1" fmla="*/ 272417 h 5010342"/>
              <a:gd name="connsiteX2" fmla="*/ 9102783 w 9438541"/>
              <a:gd name="connsiteY2" fmla="*/ 534916 h 5010342"/>
              <a:gd name="connsiteX3" fmla="*/ 9429716 w 9438541"/>
              <a:gd name="connsiteY3" fmla="*/ 2484331 h 5010342"/>
              <a:gd name="connsiteX4" fmla="*/ 9126972 w 9438541"/>
              <a:gd name="connsiteY4" fmla="*/ 4857373 h 5010342"/>
              <a:gd name="connsiteX5" fmla="*/ 3534802 w 9438541"/>
              <a:gd name="connsiteY5" fmla="*/ 4886749 h 5010342"/>
              <a:gd name="connsiteX6" fmla="*/ 546162 w 9438541"/>
              <a:gd name="connsiteY6" fmla="*/ 4902988 h 5010342"/>
              <a:gd name="connsiteX7" fmla="*/ 403589 w 9438541"/>
              <a:gd name="connsiteY7" fmla="*/ 371319 h 5010342"/>
              <a:gd name="connsiteX0" fmla="*/ 451718 w 9486670"/>
              <a:gd name="connsiteY0" fmla="*/ 194998 h 4904702"/>
              <a:gd name="connsiteX1" fmla="*/ 4810598 w 9486670"/>
              <a:gd name="connsiteY1" fmla="*/ 96096 h 4904702"/>
              <a:gd name="connsiteX2" fmla="*/ 9150912 w 9486670"/>
              <a:gd name="connsiteY2" fmla="*/ 358595 h 4904702"/>
              <a:gd name="connsiteX3" fmla="*/ 9477845 w 9486670"/>
              <a:gd name="connsiteY3" fmla="*/ 2308010 h 4904702"/>
              <a:gd name="connsiteX4" fmla="*/ 9175101 w 9486670"/>
              <a:gd name="connsiteY4" fmla="*/ 4681052 h 4904702"/>
              <a:gd name="connsiteX5" fmla="*/ 3582931 w 9486670"/>
              <a:gd name="connsiteY5" fmla="*/ 4710428 h 4904702"/>
              <a:gd name="connsiteX6" fmla="*/ 594291 w 9486670"/>
              <a:gd name="connsiteY6" fmla="*/ 4726667 h 4904702"/>
              <a:gd name="connsiteX7" fmla="*/ 153607 w 9486670"/>
              <a:gd name="connsiteY7" fmla="*/ 2309968 h 4904702"/>
              <a:gd name="connsiteX8" fmla="*/ 451718 w 9486670"/>
              <a:gd name="connsiteY8" fmla="*/ 194998 h 4904702"/>
              <a:gd name="connsiteX0" fmla="*/ 451718 w 9486670"/>
              <a:gd name="connsiteY0" fmla="*/ 194998 h 4899393"/>
              <a:gd name="connsiteX1" fmla="*/ 4810598 w 9486670"/>
              <a:gd name="connsiteY1" fmla="*/ 96096 h 4899393"/>
              <a:gd name="connsiteX2" fmla="*/ 9150912 w 9486670"/>
              <a:gd name="connsiteY2" fmla="*/ 358595 h 4899393"/>
              <a:gd name="connsiteX3" fmla="*/ 9477845 w 9486670"/>
              <a:gd name="connsiteY3" fmla="*/ 2308010 h 4899393"/>
              <a:gd name="connsiteX4" fmla="*/ 9175101 w 9486670"/>
              <a:gd name="connsiteY4" fmla="*/ 4681052 h 4899393"/>
              <a:gd name="connsiteX5" fmla="*/ 4429597 w 9486670"/>
              <a:gd name="connsiteY5" fmla="*/ 4689262 h 4899393"/>
              <a:gd name="connsiteX6" fmla="*/ 594291 w 9486670"/>
              <a:gd name="connsiteY6" fmla="*/ 4726667 h 4899393"/>
              <a:gd name="connsiteX7" fmla="*/ 153607 w 9486670"/>
              <a:gd name="connsiteY7" fmla="*/ 2309968 h 4899393"/>
              <a:gd name="connsiteX8" fmla="*/ 451718 w 9486670"/>
              <a:gd name="connsiteY8" fmla="*/ 194998 h 4899393"/>
              <a:gd name="connsiteX0" fmla="*/ 451718 w 9486670"/>
              <a:gd name="connsiteY0" fmla="*/ 194998 h 4830807"/>
              <a:gd name="connsiteX1" fmla="*/ 4810598 w 9486670"/>
              <a:gd name="connsiteY1" fmla="*/ 96096 h 4830807"/>
              <a:gd name="connsiteX2" fmla="*/ 9150912 w 9486670"/>
              <a:gd name="connsiteY2" fmla="*/ 358595 h 4830807"/>
              <a:gd name="connsiteX3" fmla="*/ 9477845 w 9486670"/>
              <a:gd name="connsiteY3" fmla="*/ 2308010 h 4830807"/>
              <a:gd name="connsiteX4" fmla="*/ 9175101 w 9486670"/>
              <a:gd name="connsiteY4" fmla="*/ 4681052 h 4830807"/>
              <a:gd name="connsiteX5" fmla="*/ 4429597 w 9486670"/>
              <a:gd name="connsiteY5" fmla="*/ 4689262 h 4830807"/>
              <a:gd name="connsiteX6" fmla="*/ 604874 w 9486670"/>
              <a:gd name="connsiteY6" fmla="*/ 4631417 h 4830807"/>
              <a:gd name="connsiteX7" fmla="*/ 153607 w 9486670"/>
              <a:gd name="connsiteY7" fmla="*/ 2309968 h 4830807"/>
              <a:gd name="connsiteX8" fmla="*/ 451718 w 9486670"/>
              <a:gd name="connsiteY8" fmla="*/ 194998 h 4830807"/>
              <a:gd name="connsiteX0" fmla="*/ 451718 w 9486670"/>
              <a:gd name="connsiteY0" fmla="*/ 194998 h 4830807"/>
              <a:gd name="connsiteX1" fmla="*/ 4810598 w 9486670"/>
              <a:gd name="connsiteY1" fmla="*/ 96096 h 4830807"/>
              <a:gd name="connsiteX2" fmla="*/ 9150912 w 9486670"/>
              <a:gd name="connsiteY2" fmla="*/ 358595 h 4830807"/>
              <a:gd name="connsiteX3" fmla="*/ 9477845 w 9486670"/>
              <a:gd name="connsiteY3" fmla="*/ 2308010 h 4830807"/>
              <a:gd name="connsiteX4" fmla="*/ 9175101 w 9486670"/>
              <a:gd name="connsiteY4" fmla="*/ 4681052 h 4830807"/>
              <a:gd name="connsiteX5" fmla="*/ 4429597 w 9486670"/>
              <a:gd name="connsiteY5" fmla="*/ 4689262 h 4830807"/>
              <a:gd name="connsiteX6" fmla="*/ 541374 w 9486670"/>
              <a:gd name="connsiteY6" fmla="*/ 4631417 h 4830807"/>
              <a:gd name="connsiteX7" fmla="*/ 153607 w 9486670"/>
              <a:gd name="connsiteY7" fmla="*/ 2309968 h 4830807"/>
              <a:gd name="connsiteX8" fmla="*/ 451718 w 9486670"/>
              <a:gd name="connsiteY8" fmla="*/ 194998 h 4830807"/>
              <a:gd name="connsiteX0" fmla="*/ 451718 w 9486670"/>
              <a:gd name="connsiteY0" fmla="*/ 194998 h 4780060"/>
              <a:gd name="connsiteX1" fmla="*/ 4810598 w 9486670"/>
              <a:gd name="connsiteY1" fmla="*/ 96096 h 4780060"/>
              <a:gd name="connsiteX2" fmla="*/ 9150912 w 9486670"/>
              <a:gd name="connsiteY2" fmla="*/ 358595 h 4780060"/>
              <a:gd name="connsiteX3" fmla="*/ 9477845 w 9486670"/>
              <a:gd name="connsiteY3" fmla="*/ 2308010 h 4780060"/>
              <a:gd name="connsiteX4" fmla="*/ 9175101 w 9486670"/>
              <a:gd name="connsiteY4" fmla="*/ 4681052 h 4780060"/>
              <a:gd name="connsiteX5" fmla="*/ 4429597 w 9486670"/>
              <a:gd name="connsiteY5" fmla="*/ 4689262 h 4780060"/>
              <a:gd name="connsiteX6" fmla="*/ 541374 w 9486670"/>
              <a:gd name="connsiteY6" fmla="*/ 4631417 h 4780060"/>
              <a:gd name="connsiteX7" fmla="*/ 153607 w 9486670"/>
              <a:gd name="connsiteY7" fmla="*/ 2309968 h 4780060"/>
              <a:gd name="connsiteX8" fmla="*/ 451718 w 9486670"/>
              <a:gd name="connsiteY8" fmla="*/ 194998 h 4780060"/>
              <a:gd name="connsiteX0" fmla="*/ 451718 w 9486670"/>
              <a:gd name="connsiteY0" fmla="*/ 194998 h 4802009"/>
              <a:gd name="connsiteX1" fmla="*/ 4810598 w 9486670"/>
              <a:gd name="connsiteY1" fmla="*/ 96096 h 4802009"/>
              <a:gd name="connsiteX2" fmla="*/ 9150912 w 9486670"/>
              <a:gd name="connsiteY2" fmla="*/ 358595 h 4802009"/>
              <a:gd name="connsiteX3" fmla="*/ 9477845 w 9486670"/>
              <a:gd name="connsiteY3" fmla="*/ 2308010 h 4802009"/>
              <a:gd name="connsiteX4" fmla="*/ 9175101 w 9486670"/>
              <a:gd name="connsiteY4" fmla="*/ 4681052 h 4802009"/>
              <a:gd name="connsiteX5" fmla="*/ 4366097 w 9486670"/>
              <a:gd name="connsiteY5" fmla="*/ 4752762 h 4802009"/>
              <a:gd name="connsiteX6" fmla="*/ 541374 w 9486670"/>
              <a:gd name="connsiteY6" fmla="*/ 4631417 h 4802009"/>
              <a:gd name="connsiteX7" fmla="*/ 153607 w 9486670"/>
              <a:gd name="connsiteY7" fmla="*/ 2309968 h 4802009"/>
              <a:gd name="connsiteX8" fmla="*/ 451718 w 9486670"/>
              <a:gd name="connsiteY8" fmla="*/ 194998 h 4802009"/>
              <a:gd name="connsiteX0" fmla="*/ 451718 w 9486670"/>
              <a:gd name="connsiteY0" fmla="*/ 194998 h 4802009"/>
              <a:gd name="connsiteX1" fmla="*/ 4810598 w 9486670"/>
              <a:gd name="connsiteY1" fmla="*/ 96096 h 4802009"/>
              <a:gd name="connsiteX2" fmla="*/ 9150912 w 9486670"/>
              <a:gd name="connsiteY2" fmla="*/ 358595 h 4802009"/>
              <a:gd name="connsiteX3" fmla="*/ 9477845 w 9486670"/>
              <a:gd name="connsiteY3" fmla="*/ 2435010 h 4802009"/>
              <a:gd name="connsiteX4" fmla="*/ 9175101 w 9486670"/>
              <a:gd name="connsiteY4" fmla="*/ 4681052 h 4802009"/>
              <a:gd name="connsiteX5" fmla="*/ 4366097 w 9486670"/>
              <a:gd name="connsiteY5" fmla="*/ 4752762 h 4802009"/>
              <a:gd name="connsiteX6" fmla="*/ 541374 w 9486670"/>
              <a:gd name="connsiteY6" fmla="*/ 4631417 h 4802009"/>
              <a:gd name="connsiteX7" fmla="*/ 153607 w 9486670"/>
              <a:gd name="connsiteY7" fmla="*/ 2309968 h 4802009"/>
              <a:gd name="connsiteX8" fmla="*/ 451718 w 9486670"/>
              <a:gd name="connsiteY8" fmla="*/ 194998 h 4802009"/>
              <a:gd name="connsiteX0" fmla="*/ 451718 w 9482103"/>
              <a:gd name="connsiteY0" fmla="*/ 194998 h 4805940"/>
              <a:gd name="connsiteX1" fmla="*/ 4810598 w 9482103"/>
              <a:gd name="connsiteY1" fmla="*/ 96096 h 4805940"/>
              <a:gd name="connsiteX2" fmla="*/ 9150912 w 9482103"/>
              <a:gd name="connsiteY2" fmla="*/ 358595 h 4805940"/>
              <a:gd name="connsiteX3" fmla="*/ 9477845 w 9482103"/>
              <a:gd name="connsiteY3" fmla="*/ 2435010 h 4805940"/>
              <a:gd name="connsiteX4" fmla="*/ 9090435 w 9482103"/>
              <a:gd name="connsiteY4" fmla="*/ 4691636 h 4805940"/>
              <a:gd name="connsiteX5" fmla="*/ 4366097 w 9482103"/>
              <a:gd name="connsiteY5" fmla="*/ 4752762 h 4805940"/>
              <a:gd name="connsiteX6" fmla="*/ 541374 w 9482103"/>
              <a:gd name="connsiteY6" fmla="*/ 4631417 h 4805940"/>
              <a:gd name="connsiteX7" fmla="*/ 153607 w 9482103"/>
              <a:gd name="connsiteY7" fmla="*/ 2309968 h 4805940"/>
              <a:gd name="connsiteX8" fmla="*/ 451718 w 9482103"/>
              <a:gd name="connsiteY8" fmla="*/ 194998 h 4805940"/>
              <a:gd name="connsiteX0" fmla="*/ 320624 w 9351009"/>
              <a:gd name="connsiteY0" fmla="*/ 188472 h 4799414"/>
              <a:gd name="connsiteX1" fmla="*/ 4679504 w 9351009"/>
              <a:gd name="connsiteY1" fmla="*/ 89570 h 4799414"/>
              <a:gd name="connsiteX2" fmla="*/ 9019818 w 9351009"/>
              <a:gd name="connsiteY2" fmla="*/ 352069 h 4799414"/>
              <a:gd name="connsiteX3" fmla="*/ 9346751 w 9351009"/>
              <a:gd name="connsiteY3" fmla="*/ 2428484 h 4799414"/>
              <a:gd name="connsiteX4" fmla="*/ 8959341 w 9351009"/>
              <a:gd name="connsiteY4" fmla="*/ 4685110 h 4799414"/>
              <a:gd name="connsiteX5" fmla="*/ 4235003 w 9351009"/>
              <a:gd name="connsiteY5" fmla="*/ 4746236 h 4799414"/>
              <a:gd name="connsiteX6" fmla="*/ 410280 w 9351009"/>
              <a:gd name="connsiteY6" fmla="*/ 4624891 h 4799414"/>
              <a:gd name="connsiteX7" fmla="*/ 22513 w 9351009"/>
              <a:gd name="connsiteY7" fmla="*/ 2303442 h 4799414"/>
              <a:gd name="connsiteX8" fmla="*/ 320624 w 9351009"/>
              <a:gd name="connsiteY8" fmla="*/ 188472 h 4799414"/>
              <a:gd name="connsiteX0" fmla="*/ 320624 w 9351009"/>
              <a:gd name="connsiteY0" fmla="*/ 161603 h 4772545"/>
              <a:gd name="connsiteX1" fmla="*/ 4679504 w 9351009"/>
              <a:gd name="connsiteY1" fmla="*/ 62701 h 4772545"/>
              <a:gd name="connsiteX2" fmla="*/ 9019818 w 9351009"/>
              <a:gd name="connsiteY2" fmla="*/ 325200 h 4772545"/>
              <a:gd name="connsiteX3" fmla="*/ 9346751 w 9351009"/>
              <a:gd name="connsiteY3" fmla="*/ 2401615 h 4772545"/>
              <a:gd name="connsiteX4" fmla="*/ 8959341 w 9351009"/>
              <a:gd name="connsiteY4" fmla="*/ 4658241 h 4772545"/>
              <a:gd name="connsiteX5" fmla="*/ 4235003 w 9351009"/>
              <a:gd name="connsiteY5" fmla="*/ 4719367 h 4772545"/>
              <a:gd name="connsiteX6" fmla="*/ 410280 w 9351009"/>
              <a:gd name="connsiteY6" fmla="*/ 4598022 h 4772545"/>
              <a:gd name="connsiteX7" fmla="*/ 22513 w 9351009"/>
              <a:gd name="connsiteY7" fmla="*/ 2276573 h 4772545"/>
              <a:gd name="connsiteX8" fmla="*/ 320624 w 9351009"/>
              <a:gd name="connsiteY8" fmla="*/ 161603 h 4772545"/>
              <a:gd name="connsiteX0" fmla="*/ 362957 w 9351009"/>
              <a:gd name="connsiteY0" fmla="*/ 149775 h 4792467"/>
              <a:gd name="connsiteX1" fmla="*/ 4679504 w 9351009"/>
              <a:gd name="connsiteY1" fmla="*/ 82623 h 4792467"/>
              <a:gd name="connsiteX2" fmla="*/ 9019818 w 9351009"/>
              <a:gd name="connsiteY2" fmla="*/ 345122 h 4792467"/>
              <a:gd name="connsiteX3" fmla="*/ 9346751 w 9351009"/>
              <a:gd name="connsiteY3" fmla="*/ 2421537 h 4792467"/>
              <a:gd name="connsiteX4" fmla="*/ 8959341 w 9351009"/>
              <a:gd name="connsiteY4" fmla="*/ 4678163 h 4792467"/>
              <a:gd name="connsiteX5" fmla="*/ 4235003 w 9351009"/>
              <a:gd name="connsiteY5" fmla="*/ 4739289 h 4792467"/>
              <a:gd name="connsiteX6" fmla="*/ 410280 w 9351009"/>
              <a:gd name="connsiteY6" fmla="*/ 4617944 h 4792467"/>
              <a:gd name="connsiteX7" fmla="*/ 22513 w 9351009"/>
              <a:gd name="connsiteY7" fmla="*/ 2296495 h 4792467"/>
              <a:gd name="connsiteX8" fmla="*/ 362957 w 9351009"/>
              <a:gd name="connsiteY8" fmla="*/ 149775 h 4792467"/>
              <a:gd name="connsiteX0" fmla="*/ 362957 w 9348535"/>
              <a:gd name="connsiteY0" fmla="*/ 149775 h 4792467"/>
              <a:gd name="connsiteX1" fmla="*/ 4679504 w 9348535"/>
              <a:gd name="connsiteY1" fmla="*/ 82623 h 4792467"/>
              <a:gd name="connsiteX2" fmla="*/ 8977484 w 9348535"/>
              <a:gd name="connsiteY2" fmla="*/ 271038 h 4792467"/>
              <a:gd name="connsiteX3" fmla="*/ 9346751 w 9348535"/>
              <a:gd name="connsiteY3" fmla="*/ 2421537 h 4792467"/>
              <a:gd name="connsiteX4" fmla="*/ 8959341 w 9348535"/>
              <a:gd name="connsiteY4" fmla="*/ 4678163 h 4792467"/>
              <a:gd name="connsiteX5" fmla="*/ 4235003 w 9348535"/>
              <a:gd name="connsiteY5" fmla="*/ 4739289 h 4792467"/>
              <a:gd name="connsiteX6" fmla="*/ 410280 w 9348535"/>
              <a:gd name="connsiteY6" fmla="*/ 4617944 h 4792467"/>
              <a:gd name="connsiteX7" fmla="*/ 22513 w 9348535"/>
              <a:gd name="connsiteY7" fmla="*/ 2296495 h 4792467"/>
              <a:gd name="connsiteX8" fmla="*/ 362957 w 9348535"/>
              <a:gd name="connsiteY8" fmla="*/ 149775 h 4792467"/>
              <a:gd name="connsiteX0" fmla="*/ 494011 w 9479589"/>
              <a:gd name="connsiteY0" fmla="*/ 191062 h 4833754"/>
              <a:gd name="connsiteX1" fmla="*/ 4810558 w 9479589"/>
              <a:gd name="connsiteY1" fmla="*/ 123910 h 4833754"/>
              <a:gd name="connsiteX2" fmla="*/ 9108538 w 9479589"/>
              <a:gd name="connsiteY2" fmla="*/ 312325 h 4833754"/>
              <a:gd name="connsiteX3" fmla="*/ 9477805 w 9479589"/>
              <a:gd name="connsiteY3" fmla="*/ 2462824 h 4833754"/>
              <a:gd name="connsiteX4" fmla="*/ 9090395 w 9479589"/>
              <a:gd name="connsiteY4" fmla="*/ 4719450 h 4833754"/>
              <a:gd name="connsiteX5" fmla="*/ 4366057 w 9479589"/>
              <a:gd name="connsiteY5" fmla="*/ 4780576 h 4833754"/>
              <a:gd name="connsiteX6" fmla="*/ 541334 w 9479589"/>
              <a:gd name="connsiteY6" fmla="*/ 4659231 h 4833754"/>
              <a:gd name="connsiteX7" fmla="*/ 111234 w 9479589"/>
              <a:gd name="connsiteY7" fmla="*/ 2433032 h 4833754"/>
              <a:gd name="connsiteX8" fmla="*/ 494011 w 9479589"/>
              <a:gd name="connsiteY8" fmla="*/ 191062 h 4833754"/>
              <a:gd name="connsiteX0" fmla="*/ 400619 w 9386197"/>
              <a:gd name="connsiteY0" fmla="*/ 241270 h 4883962"/>
              <a:gd name="connsiteX1" fmla="*/ 4717166 w 9386197"/>
              <a:gd name="connsiteY1" fmla="*/ 174118 h 4883962"/>
              <a:gd name="connsiteX2" fmla="*/ 9015146 w 9386197"/>
              <a:gd name="connsiteY2" fmla="*/ 362533 h 4883962"/>
              <a:gd name="connsiteX3" fmla="*/ 9384413 w 9386197"/>
              <a:gd name="connsiteY3" fmla="*/ 2513032 h 4883962"/>
              <a:gd name="connsiteX4" fmla="*/ 8997003 w 9386197"/>
              <a:gd name="connsiteY4" fmla="*/ 4769658 h 4883962"/>
              <a:gd name="connsiteX5" fmla="*/ 4272665 w 9386197"/>
              <a:gd name="connsiteY5" fmla="*/ 4830784 h 4883962"/>
              <a:gd name="connsiteX6" fmla="*/ 447942 w 9386197"/>
              <a:gd name="connsiteY6" fmla="*/ 4709439 h 4883962"/>
              <a:gd name="connsiteX7" fmla="*/ 17842 w 9386197"/>
              <a:gd name="connsiteY7" fmla="*/ 2483240 h 4883962"/>
              <a:gd name="connsiteX8" fmla="*/ 400619 w 9386197"/>
              <a:gd name="connsiteY8" fmla="*/ 241270 h 4883962"/>
              <a:gd name="connsiteX0" fmla="*/ 405500 w 9391078"/>
              <a:gd name="connsiteY0" fmla="*/ 176143 h 4818835"/>
              <a:gd name="connsiteX1" fmla="*/ 4722047 w 9391078"/>
              <a:gd name="connsiteY1" fmla="*/ 108991 h 4818835"/>
              <a:gd name="connsiteX2" fmla="*/ 9020027 w 9391078"/>
              <a:gd name="connsiteY2" fmla="*/ 297406 h 4818835"/>
              <a:gd name="connsiteX3" fmla="*/ 9389294 w 9391078"/>
              <a:gd name="connsiteY3" fmla="*/ 2447905 h 4818835"/>
              <a:gd name="connsiteX4" fmla="*/ 9001884 w 9391078"/>
              <a:gd name="connsiteY4" fmla="*/ 4704531 h 4818835"/>
              <a:gd name="connsiteX5" fmla="*/ 4277546 w 9391078"/>
              <a:gd name="connsiteY5" fmla="*/ 4765657 h 4818835"/>
              <a:gd name="connsiteX6" fmla="*/ 452823 w 9391078"/>
              <a:gd name="connsiteY6" fmla="*/ 4644312 h 4818835"/>
              <a:gd name="connsiteX7" fmla="*/ 22723 w 9391078"/>
              <a:gd name="connsiteY7" fmla="*/ 2418113 h 4818835"/>
              <a:gd name="connsiteX8" fmla="*/ 405500 w 9391078"/>
              <a:gd name="connsiteY8" fmla="*/ 176143 h 4818835"/>
              <a:gd name="connsiteX0" fmla="*/ 405500 w 9391078"/>
              <a:gd name="connsiteY0" fmla="*/ 172730 h 4826006"/>
              <a:gd name="connsiteX1" fmla="*/ 4722047 w 9391078"/>
              <a:gd name="connsiteY1" fmla="*/ 116162 h 4826006"/>
              <a:gd name="connsiteX2" fmla="*/ 9020027 w 9391078"/>
              <a:gd name="connsiteY2" fmla="*/ 304577 h 4826006"/>
              <a:gd name="connsiteX3" fmla="*/ 9389294 w 9391078"/>
              <a:gd name="connsiteY3" fmla="*/ 2455076 h 4826006"/>
              <a:gd name="connsiteX4" fmla="*/ 9001884 w 9391078"/>
              <a:gd name="connsiteY4" fmla="*/ 4711702 h 4826006"/>
              <a:gd name="connsiteX5" fmla="*/ 4277546 w 9391078"/>
              <a:gd name="connsiteY5" fmla="*/ 4772828 h 4826006"/>
              <a:gd name="connsiteX6" fmla="*/ 452823 w 9391078"/>
              <a:gd name="connsiteY6" fmla="*/ 4651483 h 4826006"/>
              <a:gd name="connsiteX7" fmla="*/ 22723 w 9391078"/>
              <a:gd name="connsiteY7" fmla="*/ 2425284 h 4826006"/>
              <a:gd name="connsiteX8" fmla="*/ 405500 w 9391078"/>
              <a:gd name="connsiteY8" fmla="*/ 172730 h 4826006"/>
              <a:gd name="connsiteX0" fmla="*/ 405500 w 9391078"/>
              <a:gd name="connsiteY0" fmla="*/ 162061 h 4815337"/>
              <a:gd name="connsiteX1" fmla="*/ 4722047 w 9391078"/>
              <a:gd name="connsiteY1" fmla="*/ 105493 h 4815337"/>
              <a:gd name="connsiteX2" fmla="*/ 9020027 w 9391078"/>
              <a:gd name="connsiteY2" fmla="*/ 293908 h 4815337"/>
              <a:gd name="connsiteX3" fmla="*/ 9389294 w 9391078"/>
              <a:gd name="connsiteY3" fmla="*/ 2444407 h 4815337"/>
              <a:gd name="connsiteX4" fmla="*/ 9001884 w 9391078"/>
              <a:gd name="connsiteY4" fmla="*/ 4701033 h 4815337"/>
              <a:gd name="connsiteX5" fmla="*/ 4277546 w 9391078"/>
              <a:gd name="connsiteY5" fmla="*/ 4762159 h 4815337"/>
              <a:gd name="connsiteX6" fmla="*/ 452823 w 9391078"/>
              <a:gd name="connsiteY6" fmla="*/ 4640814 h 4815337"/>
              <a:gd name="connsiteX7" fmla="*/ 22723 w 9391078"/>
              <a:gd name="connsiteY7" fmla="*/ 2414615 h 4815337"/>
              <a:gd name="connsiteX8" fmla="*/ 405500 w 9391078"/>
              <a:gd name="connsiteY8" fmla="*/ 162061 h 4815337"/>
              <a:gd name="connsiteX0" fmla="*/ 494011 w 9479589"/>
              <a:gd name="connsiteY0" fmla="*/ 278332 h 4931608"/>
              <a:gd name="connsiteX1" fmla="*/ 4810558 w 9479589"/>
              <a:gd name="connsiteY1" fmla="*/ 10097 h 4931608"/>
              <a:gd name="connsiteX2" fmla="*/ 9108538 w 9479589"/>
              <a:gd name="connsiteY2" fmla="*/ 410179 h 4931608"/>
              <a:gd name="connsiteX3" fmla="*/ 9477805 w 9479589"/>
              <a:gd name="connsiteY3" fmla="*/ 2560678 h 4931608"/>
              <a:gd name="connsiteX4" fmla="*/ 9090395 w 9479589"/>
              <a:gd name="connsiteY4" fmla="*/ 4817304 h 4931608"/>
              <a:gd name="connsiteX5" fmla="*/ 4366057 w 9479589"/>
              <a:gd name="connsiteY5" fmla="*/ 4878430 h 4931608"/>
              <a:gd name="connsiteX6" fmla="*/ 541334 w 9479589"/>
              <a:gd name="connsiteY6" fmla="*/ 4757085 h 4931608"/>
              <a:gd name="connsiteX7" fmla="*/ 111234 w 9479589"/>
              <a:gd name="connsiteY7" fmla="*/ 2530886 h 4931608"/>
              <a:gd name="connsiteX8" fmla="*/ 494011 w 9479589"/>
              <a:gd name="connsiteY8" fmla="*/ 278332 h 4931608"/>
              <a:gd name="connsiteX0" fmla="*/ 494011 w 9478583"/>
              <a:gd name="connsiteY0" fmla="*/ 310099 h 4963375"/>
              <a:gd name="connsiteX1" fmla="*/ 4810558 w 9478583"/>
              <a:gd name="connsiteY1" fmla="*/ 41864 h 4963375"/>
              <a:gd name="connsiteX2" fmla="*/ 9045038 w 9478583"/>
              <a:gd name="connsiteY2" fmla="*/ 304362 h 4963375"/>
              <a:gd name="connsiteX3" fmla="*/ 9477805 w 9478583"/>
              <a:gd name="connsiteY3" fmla="*/ 2592445 h 4963375"/>
              <a:gd name="connsiteX4" fmla="*/ 9090395 w 9478583"/>
              <a:gd name="connsiteY4" fmla="*/ 4849071 h 4963375"/>
              <a:gd name="connsiteX5" fmla="*/ 4366057 w 9478583"/>
              <a:gd name="connsiteY5" fmla="*/ 4910197 h 4963375"/>
              <a:gd name="connsiteX6" fmla="*/ 541334 w 9478583"/>
              <a:gd name="connsiteY6" fmla="*/ 4788852 h 4963375"/>
              <a:gd name="connsiteX7" fmla="*/ 111234 w 9478583"/>
              <a:gd name="connsiteY7" fmla="*/ 2562653 h 4963375"/>
              <a:gd name="connsiteX8" fmla="*/ 494011 w 9478583"/>
              <a:gd name="connsiteY8" fmla="*/ 310099 h 4963375"/>
              <a:gd name="connsiteX0" fmla="*/ 493353 w 9477925"/>
              <a:gd name="connsiteY0" fmla="*/ 283275 h 4936551"/>
              <a:gd name="connsiteX1" fmla="*/ 4799316 w 9477925"/>
              <a:gd name="connsiteY1" fmla="*/ 67957 h 4936551"/>
              <a:gd name="connsiteX2" fmla="*/ 9044380 w 9477925"/>
              <a:gd name="connsiteY2" fmla="*/ 277538 h 4936551"/>
              <a:gd name="connsiteX3" fmla="*/ 9477147 w 9477925"/>
              <a:gd name="connsiteY3" fmla="*/ 2565621 h 4936551"/>
              <a:gd name="connsiteX4" fmla="*/ 9089737 w 9477925"/>
              <a:gd name="connsiteY4" fmla="*/ 4822247 h 4936551"/>
              <a:gd name="connsiteX5" fmla="*/ 4365399 w 9477925"/>
              <a:gd name="connsiteY5" fmla="*/ 4883373 h 4936551"/>
              <a:gd name="connsiteX6" fmla="*/ 540676 w 9477925"/>
              <a:gd name="connsiteY6" fmla="*/ 4762028 h 4936551"/>
              <a:gd name="connsiteX7" fmla="*/ 110576 w 9477925"/>
              <a:gd name="connsiteY7" fmla="*/ 2535829 h 4936551"/>
              <a:gd name="connsiteX8" fmla="*/ 493353 w 9477925"/>
              <a:gd name="connsiteY8" fmla="*/ 283275 h 4936551"/>
              <a:gd name="connsiteX0" fmla="*/ 509831 w 9462653"/>
              <a:gd name="connsiteY0" fmla="*/ 172645 h 5048171"/>
              <a:gd name="connsiteX1" fmla="*/ 4784044 w 9462653"/>
              <a:gd name="connsiteY1" fmla="*/ 179577 h 5048171"/>
              <a:gd name="connsiteX2" fmla="*/ 9029108 w 9462653"/>
              <a:gd name="connsiteY2" fmla="*/ 389158 h 5048171"/>
              <a:gd name="connsiteX3" fmla="*/ 9461875 w 9462653"/>
              <a:gd name="connsiteY3" fmla="*/ 2677241 h 5048171"/>
              <a:gd name="connsiteX4" fmla="*/ 9074465 w 9462653"/>
              <a:gd name="connsiteY4" fmla="*/ 4933867 h 5048171"/>
              <a:gd name="connsiteX5" fmla="*/ 4350127 w 9462653"/>
              <a:gd name="connsiteY5" fmla="*/ 4994993 h 5048171"/>
              <a:gd name="connsiteX6" fmla="*/ 525404 w 9462653"/>
              <a:gd name="connsiteY6" fmla="*/ 4873648 h 5048171"/>
              <a:gd name="connsiteX7" fmla="*/ 95304 w 9462653"/>
              <a:gd name="connsiteY7" fmla="*/ 2647449 h 5048171"/>
              <a:gd name="connsiteX8" fmla="*/ 509831 w 9462653"/>
              <a:gd name="connsiteY8" fmla="*/ 172645 h 5048171"/>
              <a:gd name="connsiteX0" fmla="*/ 532109 w 9484931"/>
              <a:gd name="connsiteY0" fmla="*/ 74392 h 4949918"/>
              <a:gd name="connsiteX1" fmla="*/ 4806322 w 9484931"/>
              <a:gd name="connsiteY1" fmla="*/ 81324 h 4949918"/>
              <a:gd name="connsiteX2" fmla="*/ 9051386 w 9484931"/>
              <a:gd name="connsiteY2" fmla="*/ 290905 h 4949918"/>
              <a:gd name="connsiteX3" fmla="*/ 9484153 w 9484931"/>
              <a:gd name="connsiteY3" fmla="*/ 2578988 h 4949918"/>
              <a:gd name="connsiteX4" fmla="*/ 9096743 w 9484931"/>
              <a:gd name="connsiteY4" fmla="*/ 4835614 h 4949918"/>
              <a:gd name="connsiteX5" fmla="*/ 4372405 w 9484931"/>
              <a:gd name="connsiteY5" fmla="*/ 4896740 h 4949918"/>
              <a:gd name="connsiteX6" fmla="*/ 547682 w 9484931"/>
              <a:gd name="connsiteY6" fmla="*/ 4775395 h 4949918"/>
              <a:gd name="connsiteX7" fmla="*/ 117582 w 9484931"/>
              <a:gd name="connsiteY7" fmla="*/ 2549196 h 4949918"/>
              <a:gd name="connsiteX8" fmla="*/ 532109 w 9484931"/>
              <a:gd name="connsiteY8" fmla="*/ 74392 h 4949918"/>
              <a:gd name="connsiteX0" fmla="*/ 426242 w 9379064"/>
              <a:gd name="connsiteY0" fmla="*/ 100062 h 4975588"/>
              <a:gd name="connsiteX1" fmla="*/ 4700455 w 9379064"/>
              <a:gd name="connsiteY1" fmla="*/ 106994 h 4975588"/>
              <a:gd name="connsiteX2" fmla="*/ 8945519 w 9379064"/>
              <a:gd name="connsiteY2" fmla="*/ 316575 h 4975588"/>
              <a:gd name="connsiteX3" fmla="*/ 9378286 w 9379064"/>
              <a:gd name="connsiteY3" fmla="*/ 2604658 h 4975588"/>
              <a:gd name="connsiteX4" fmla="*/ 8990876 w 9379064"/>
              <a:gd name="connsiteY4" fmla="*/ 4861284 h 4975588"/>
              <a:gd name="connsiteX5" fmla="*/ 4266538 w 9379064"/>
              <a:gd name="connsiteY5" fmla="*/ 4922410 h 4975588"/>
              <a:gd name="connsiteX6" fmla="*/ 441815 w 9379064"/>
              <a:gd name="connsiteY6" fmla="*/ 4801065 h 4975588"/>
              <a:gd name="connsiteX7" fmla="*/ 11715 w 9379064"/>
              <a:gd name="connsiteY7" fmla="*/ 2574866 h 4975588"/>
              <a:gd name="connsiteX8" fmla="*/ 426242 w 9379064"/>
              <a:gd name="connsiteY8" fmla="*/ 100062 h 4975588"/>
              <a:gd name="connsiteX0" fmla="*/ 433222 w 9386044"/>
              <a:gd name="connsiteY0" fmla="*/ 100062 h 5152458"/>
              <a:gd name="connsiteX1" fmla="*/ 4707435 w 9386044"/>
              <a:gd name="connsiteY1" fmla="*/ 106994 h 5152458"/>
              <a:gd name="connsiteX2" fmla="*/ 8952499 w 9386044"/>
              <a:gd name="connsiteY2" fmla="*/ 316575 h 5152458"/>
              <a:gd name="connsiteX3" fmla="*/ 9385266 w 9386044"/>
              <a:gd name="connsiteY3" fmla="*/ 2604658 h 5152458"/>
              <a:gd name="connsiteX4" fmla="*/ 8997856 w 9386044"/>
              <a:gd name="connsiteY4" fmla="*/ 4861284 h 5152458"/>
              <a:gd name="connsiteX5" fmla="*/ 4273518 w 9386044"/>
              <a:gd name="connsiteY5" fmla="*/ 4922410 h 5152458"/>
              <a:gd name="connsiteX6" fmla="*/ 417045 w 9386044"/>
              <a:gd name="connsiteY6" fmla="*/ 5055065 h 5152458"/>
              <a:gd name="connsiteX7" fmla="*/ 18695 w 9386044"/>
              <a:gd name="connsiteY7" fmla="*/ 2574866 h 5152458"/>
              <a:gd name="connsiteX8" fmla="*/ 433222 w 9386044"/>
              <a:gd name="connsiteY8" fmla="*/ 100062 h 5152458"/>
              <a:gd name="connsiteX0" fmla="*/ 433222 w 9386044"/>
              <a:gd name="connsiteY0" fmla="*/ 100062 h 5215884"/>
              <a:gd name="connsiteX1" fmla="*/ 4707435 w 9386044"/>
              <a:gd name="connsiteY1" fmla="*/ 106994 h 5215884"/>
              <a:gd name="connsiteX2" fmla="*/ 8952499 w 9386044"/>
              <a:gd name="connsiteY2" fmla="*/ 316575 h 5215884"/>
              <a:gd name="connsiteX3" fmla="*/ 9385266 w 9386044"/>
              <a:gd name="connsiteY3" fmla="*/ 2604658 h 5215884"/>
              <a:gd name="connsiteX4" fmla="*/ 8997856 w 9386044"/>
              <a:gd name="connsiteY4" fmla="*/ 4861284 h 5215884"/>
              <a:gd name="connsiteX5" fmla="*/ 4315851 w 9386044"/>
              <a:gd name="connsiteY5" fmla="*/ 5155243 h 5215884"/>
              <a:gd name="connsiteX6" fmla="*/ 417045 w 9386044"/>
              <a:gd name="connsiteY6" fmla="*/ 5055065 h 5215884"/>
              <a:gd name="connsiteX7" fmla="*/ 18695 w 9386044"/>
              <a:gd name="connsiteY7" fmla="*/ 2574866 h 5215884"/>
              <a:gd name="connsiteX8" fmla="*/ 433222 w 9386044"/>
              <a:gd name="connsiteY8" fmla="*/ 100062 h 5215884"/>
              <a:gd name="connsiteX0" fmla="*/ 433222 w 9386044"/>
              <a:gd name="connsiteY0" fmla="*/ 100062 h 5215884"/>
              <a:gd name="connsiteX1" fmla="*/ 4707435 w 9386044"/>
              <a:gd name="connsiteY1" fmla="*/ 106994 h 5215884"/>
              <a:gd name="connsiteX2" fmla="*/ 8952499 w 9386044"/>
              <a:gd name="connsiteY2" fmla="*/ 316575 h 5215884"/>
              <a:gd name="connsiteX3" fmla="*/ 9385266 w 9386044"/>
              <a:gd name="connsiteY3" fmla="*/ 2604658 h 5215884"/>
              <a:gd name="connsiteX4" fmla="*/ 8955523 w 9386044"/>
              <a:gd name="connsiteY4" fmla="*/ 5072951 h 5215884"/>
              <a:gd name="connsiteX5" fmla="*/ 4315851 w 9386044"/>
              <a:gd name="connsiteY5" fmla="*/ 5155243 h 5215884"/>
              <a:gd name="connsiteX6" fmla="*/ 417045 w 9386044"/>
              <a:gd name="connsiteY6" fmla="*/ 5055065 h 5215884"/>
              <a:gd name="connsiteX7" fmla="*/ 18695 w 9386044"/>
              <a:gd name="connsiteY7" fmla="*/ 2574866 h 5215884"/>
              <a:gd name="connsiteX8" fmla="*/ 433222 w 9386044"/>
              <a:gd name="connsiteY8" fmla="*/ 100062 h 5215884"/>
              <a:gd name="connsiteX0" fmla="*/ 433222 w 9375547"/>
              <a:gd name="connsiteY0" fmla="*/ 100062 h 5215884"/>
              <a:gd name="connsiteX1" fmla="*/ 4707435 w 9375547"/>
              <a:gd name="connsiteY1" fmla="*/ 106994 h 5215884"/>
              <a:gd name="connsiteX2" fmla="*/ 8952499 w 9375547"/>
              <a:gd name="connsiteY2" fmla="*/ 316575 h 5215884"/>
              <a:gd name="connsiteX3" fmla="*/ 9374682 w 9375547"/>
              <a:gd name="connsiteY3" fmla="*/ 2752824 h 5215884"/>
              <a:gd name="connsiteX4" fmla="*/ 8955523 w 9375547"/>
              <a:gd name="connsiteY4" fmla="*/ 5072951 h 5215884"/>
              <a:gd name="connsiteX5" fmla="*/ 4315851 w 9375547"/>
              <a:gd name="connsiteY5" fmla="*/ 5155243 h 5215884"/>
              <a:gd name="connsiteX6" fmla="*/ 417045 w 9375547"/>
              <a:gd name="connsiteY6" fmla="*/ 5055065 h 5215884"/>
              <a:gd name="connsiteX7" fmla="*/ 18695 w 9375547"/>
              <a:gd name="connsiteY7" fmla="*/ 2574866 h 5215884"/>
              <a:gd name="connsiteX8" fmla="*/ 433222 w 9375547"/>
              <a:gd name="connsiteY8" fmla="*/ 100062 h 5215884"/>
              <a:gd name="connsiteX0" fmla="*/ 433222 w 9375547"/>
              <a:gd name="connsiteY0" fmla="*/ 100062 h 5215884"/>
              <a:gd name="connsiteX1" fmla="*/ 4707435 w 9375547"/>
              <a:gd name="connsiteY1" fmla="*/ 106994 h 5215884"/>
              <a:gd name="connsiteX2" fmla="*/ 8952499 w 9375547"/>
              <a:gd name="connsiteY2" fmla="*/ 316575 h 5215884"/>
              <a:gd name="connsiteX3" fmla="*/ 9374682 w 9375547"/>
              <a:gd name="connsiteY3" fmla="*/ 2752824 h 5215884"/>
              <a:gd name="connsiteX4" fmla="*/ 8955523 w 9375547"/>
              <a:gd name="connsiteY4" fmla="*/ 5072951 h 5215884"/>
              <a:gd name="connsiteX5" fmla="*/ 4315851 w 9375547"/>
              <a:gd name="connsiteY5" fmla="*/ 5155243 h 5215884"/>
              <a:gd name="connsiteX6" fmla="*/ 417045 w 9375547"/>
              <a:gd name="connsiteY6" fmla="*/ 5055065 h 5215884"/>
              <a:gd name="connsiteX7" fmla="*/ 18695 w 9375547"/>
              <a:gd name="connsiteY7" fmla="*/ 2574866 h 5215884"/>
              <a:gd name="connsiteX8" fmla="*/ 433222 w 9375547"/>
              <a:gd name="connsiteY8" fmla="*/ 100062 h 5215884"/>
              <a:gd name="connsiteX0" fmla="*/ 433222 w 9375547"/>
              <a:gd name="connsiteY0" fmla="*/ 100062 h 5215884"/>
              <a:gd name="connsiteX1" fmla="*/ 4707435 w 9375547"/>
              <a:gd name="connsiteY1" fmla="*/ 106994 h 5215884"/>
              <a:gd name="connsiteX2" fmla="*/ 8952499 w 9375547"/>
              <a:gd name="connsiteY2" fmla="*/ 316575 h 5215884"/>
              <a:gd name="connsiteX3" fmla="*/ 9374682 w 9375547"/>
              <a:gd name="connsiteY3" fmla="*/ 2752824 h 5215884"/>
              <a:gd name="connsiteX4" fmla="*/ 8955523 w 9375547"/>
              <a:gd name="connsiteY4" fmla="*/ 5072951 h 5215884"/>
              <a:gd name="connsiteX5" fmla="*/ 4315851 w 9375547"/>
              <a:gd name="connsiteY5" fmla="*/ 5155243 h 5215884"/>
              <a:gd name="connsiteX6" fmla="*/ 417045 w 9375547"/>
              <a:gd name="connsiteY6" fmla="*/ 5055065 h 5215884"/>
              <a:gd name="connsiteX7" fmla="*/ 18695 w 9375547"/>
              <a:gd name="connsiteY7" fmla="*/ 2574866 h 5215884"/>
              <a:gd name="connsiteX8" fmla="*/ 433222 w 9375547"/>
              <a:gd name="connsiteY8" fmla="*/ 100062 h 5215884"/>
              <a:gd name="connsiteX0" fmla="*/ 433222 w 9378046"/>
              <a:gd name="connsiteY0" fmla="*/ 100062 h 5215884"/>
              <a:gd name="connsiteX1" fmla="*/ 4707435 w 9378046"/>
              <a:gd name="connsiteY1" fmla="*/ 106994 h 5215884"/>
              <a:gd name="connsiteX2" fmla="*/ 9037165 w 9378046"/>
              <a:gd name="connsiteY2" fmla="*/ 348325 h 5215884"/>
              <a:gd name="connsiteX3" fmla="*/ 9374682 w 9378046"/>
              <a:gd name="connsiteY3" fmla="*/ 2752824 h 5215884"/>
              <a:gd name="connsiteX4" fmla="*/ 8955523 w 9378046"/>
              <a:gd name="connsiteY4" fmla="*/ 5072951 h 5215884"/>
              <a:gd name="connsiteX5" fmla="*/ 4315851 w 9378046"/>
              <a:gd name="connsiteY5" fmla="*/ 5155243 h 5215884"/>
              <a:gd name="connsiteX6" fmla="*/ 417045 w 9378046"/>
              <a:gd name="connsiteY6" fmla="*/ 5055065 h 5215884"/>
              <a:gd name="connsiteX7" fmla="*/ 18695 w 9378046"/>
              <a:gd name="connsiteY7" fmla="*/ 2574866 h 5215884"/>
              <a:gd name="connsiteX8" fmla="*/ 433222 w 9378046"/>
              <a:gd name="connsiteY8" fmla="*/ 100062 h 5215884"/>
              <a:gd name="connsiteX0" fmla="*/ 507306 w 9378046"/>
              <a:gd name="connsiteY0" fmla="*/ 102435 h 5207674"/>
              <a:gd name="connsiteX1" fmla="*/ 4707435 w 9378046"/>
              <a:gd name="connsiteY1" fmla="*/ 98784 h 5207674"/>
              <a:gd name="connsiteX2" fmla="*/ 9037165 w 9378046"/>
              <a:gd name="connsiteY2" fmla="*/ 340115 h 5207674"/>
              <a:gd name="connsiteX3" fmla="*/ 9374682 w 9378046"/>
              <a:gd name="connsiteY3" fmla="*/ 2744614 h 5207674"/>
              <a:gd name="connsiteX4" fmla="*/ 8955523 w 9378046"/>
              <a:gd name="connsiteY4" fmla="*/ 5064741 h 5207674"/>
              <a:gd name="connsiteX5" fmla="*/ 4315851 w 9378046"/>
              <a:gd name="connsiteY5" fmla="*/ 5147033 h 5207674"/>
              <a:gd name="connsiteX6" fmla="*/ 417045 w 9378046"/>
              <a:gd name="connsiteY6" fmla="*/ 5046855 h 5207674"/>
              <a:gd name="connsiteX7" fmla="*/ 18695 w 9378046"/>
              <a:gd name="connsiteY7" fmla="*/ 2566656 h 5207674"/>
              <a:gd name="connsiteX8" fmla="*/ 507306 w 9378046"/>
              <a:gd name="connsiteY8" fmla="*/ 102435 h 5207674"/>
              <a:gd name="connsiteX0" fmla="*/ 507306 w 9378046"/>
              <a:gd name="connsiteY0" fmla="*/ 110284 h 5183773"/>
              <a:gd name="connsiteX1" fmla="*/ 4707435 w 9378046"/>
              <a:gd name="connsiteY1" fmla="*/ 74883 h 5183773"/>
              <a:gd name="connsiteX2" fmla="*/ 9037165 w 9378046"/>
              <a:gd name="connsiteY2" fmla="*/ 316214 h 5183773"/>
              <a:gd name="connsiteX3" fmla="*/ 9374682 w 9378046"/>
              <a:gd name="connsiteY3" fmla="*/ 2720713 h 5183773"/>
              <a:gd name="connsiteX4" fmla="*/ 8955523 w 9378046"/>
              <a:gd name="connsiteY4" fmla="*/ 5040840 h 5183773"/>
              <a:gd name="connsiteX5" fmla="*/ 4315851 w 9378046"/>
              <a:gd name="connsiteY5" fmla="*/ 5123132 h 5183773"/>
              <a:gd name="connsiteX6" fmla="*/ 417045 w 9378046"/>
              <a:gd name="connsiteY6" fmla="*/ 5022954 h 5183773"/>
              <a:gd name="connsiteX7" fmla="*/ 18695 w 9378046"/>
              <a:gd name="connsiteY7" fmla="*/ 2542755 h 5183773"/>
              <a:gd name="connsiteX8" fmla="*/ 507306 w 9378046"/>
              <a:gd name="connsiteY8" fmla="*/ 110284 h 5183773"/>
              <a:gd name="connsiteX0" fmla="*/ 507306 w 9378046"/>
              <a:gd name="connsiteY0" fmla="*/ 119454 h 5161193"/>
              <a:gd name="connsiteX1" fmla="*/ 4707435 w 9378046"/>
              <a:gd name="connsiteY1" fmla="*/ 52303 h 5161193"/>
              <a:gd name="connsiteX2" fmla="*/ 9037165 w 9378046"/>
              <a:gd name="connsiteY2" fmla="*/ 293634 h 5161193"/>
              <a:gd name="connsiteX3" fmla="*/ 9374682 w 9378046"/>
              <a:gd name="connsiteY3" fmla="*/ 2698133 h 5161193"/>
              <a:gd name="connsiteX4" fmla="*/ 8955523 w 9378046"/>
              <a:gd name="connsiteY4" fmla="*/ 5018260 h 5161193"/>
              <a:gd name="connsiteX5" fmla="*/ 4315851 w 9378046"/>
              <a:gd name="connsiteY5" fmla="*/ 5100552 h 5161193"/>
              <a:gd name="connsiteX6" fmla="*/ 417045 w 9378046"/>
              <a:gd name="connsiteY6" fmla="*/ 5000374 h 5161193"/>
              <a:gd name="connsiteX7" fmla="*/ 18695 w 9378046"/>
              <a:gd name="connsiteY7" fmla="*/ 2520175 h 5161193"/>
              <a:gd name="connsiteX8" fmla="*/ 507306 w 9378046"/>
              <a:gd name="connsiteY8" fmla="*/ 119454 h 5161193"/>
              <a:gd name="connsiteX0" fmla="*/ 507306 w 9378046"/>
              <a:gd name="connsiteY0" fmla="*/ 152133 h 5193872"/>
              <a:gd name="connsiteX1" fmla="*/ 4707435 w 9378046"/>
              <a:gd name="connsiteY1" fmla="*/ 84982 h 5193872"/>
              <a:gd name="connsiteX2" fmla="*/ 9037165 w 9378046"/>
              <a:gd name="connsiteY2" fmla="*/ 326313 h 5193872"/>
              <a:gd name="connsiteX3" fmla="*/ 9374682 w 9378046"/>
              <a:gd name="connsiteY3" fmla="*/ 2730812 h 5193872"/>
              <a:gd name="connsiteX4" fmla="*/ 8955523 w 9378046"/>
              <a:gd name="connsiteY4" fmla="*/ 5050939 h 5193872"/>
              <a:gd name="connsiteX5" fmla="*/ 4315851 w 9378046"/>
              <a:gd name="connsiteY5" fmla="*/ 5133231 h 5193872"/>
              <a:gd name="connsiteX6" fmla="*/ 417045 w 9378046"/>
              <a:gd name="connsiteY6" fmla="*/ 5033053 h 5193872"/>
              <a:gd name="connsiteX7" fmla="*/ 18695 w 9378046"/>
              <a:gd name="connsiteY7" fmla="*/ 2552854 h 5193872"/>
              <a:gd name="connsiteX8" fmla="*/ 507306 w 9378046"/>
              <a:gd name="connsiteY8" fmla="*/ 152133 h 5193872"/>
              <a:gd name="connsiteX0" fmla="*/ 443806 w 9378046"/>
              <a:gd name="connsiteY0" fmla="*/ 152133 h 5193872"/>
              <a:gd name="connsiteX1" fmla="*/ 4707435 w 9378046"/>
              <a:gd name="connsiteY1" fmla="*/ 84982 h 5193872"/>
              <a:gd name="connsiteX2" fmla="*/ 9037165 w 9378046"/>
              <a:gd name="connsiteY2" fmla="*/ 326313 h 5193872"/>
              <a:gd name="connsiteX3" fmla="*/ 9374682 w 9378046"/>
              <a:gd name="connsiteY3" fmla="*/ 2730812 h 5193872"/>
              <a:gd name="connsiteX4" fmla="*/ 8955523 w 9378046"/>
              <a:gd name="connsiteY4" fmla="*/ 5050939 h 5193872"/>
              <a:gd name="connsiteX5" fmla="*/ 4315851 w 9378046"/>
              <a:gd name="connsiteY5" fmla="*/ 5133231 h 5193872"/>
              <a:gd name="connsiteX6" fmla="*/ 417045 w 9378046"/>
              <a:gd name="connsiteY6" fmla="*/ 5033053 h 5193872"/>
              <a:gd name="connsiteX7" fmla="*/ 18695 w 9378046"/>
              <a:gd name="connsiteY7" fmla="*/ 2552854 h 5193872"/>
              <a:gd name="connsiteX8" fmla="*/ 443806 w 9378046"/>
              <a:gd name="connsiteY8" fmla="*/ 152133 h 5193872"/>
              <a:gd name="connsiteX0" fmla="*/ 432834 w 9367074"/>
              <a:gd name="connsiteY0" fmla="*/ 152133 h 5182478"/>
              <a:gd name="connsiteX1" fmla="*/ 4696463 w 9367074"/>
              <a:gd name="connsiteY1" fmla="*/ 84982 h 5182478"/>
              <a:gd name="connsiteX2" fmla="*/ 9026193 w 9367074"/>
              <a:gd name="connsiteY2" fmla="*/ 326313 h 5182478"/>
              <a:gd name="connsiteX3" fmla="*/ 9363710 w 9367074"/>
              <a:gd name="connsiteY3" fmla="*/ 2730812 h 5182478"/>
              <a:gd name="connsiteX4" fmla="*/ 8944551 w 9367074"/>
              <a:gd name="connsiteY4" fmla="*/ 5050939 h 5182478"/>
              <a:gd name="connsiteX5" fmla="*/ 4304879 w 9367074"/>
              <a:gd name="connsiteY5" fmla="*/ 5133231 h 5182478"/>
              <a:gd name="connsiteX6" fmla="*/ 490739 w 9367074"/>
              <a:gd name="connsiteY6" fmla="*/ 5011886 h 5182478"/>
              <a:gd name="connsiteX7" fmla="*/ 7723 w 9367074"/>
              <a:gd name="connsiteY7" fmla="*/ 2552854 h 5182478"/>
              <a:gd name="connsiteX8" fmla="*/ 432834 w 9367074"/>
              <a:gd name="connsiteY8" fmla="*/ 152133 h 5182478"/>
              <a:gd name="connsiteX0" fmla="*/ 432834 w 9367074"/>
              <a:gd name="connsiteY0" fmla="*/ 152133 h 5163910"/>
              <a:gd name="connsiteX1" fmla="*/ 4696463 w 9367074"/>
              <a:gd name="connsiteY1" fmla="*/ 84982 h 5163910"/>
              <a:gd name="connsiteX2" fmla="*/ 9026193 w 9367074"/>
              <a:gd name="connsiteY2" fmla="*/ 326313 h 5163910"/>
              <a:gd name="connsiteX3" fmla="*/ 9363710 w 9367074"/>
              <a:gd name="connsiteY3" fmla="*/ 2730812 h 5163910"/>
              <a:gd name="connsiteX4" fmla="*/ 8944551 w 9367074"/>
              <a:gd name="connsiteY4" fmla="*/ 5050939 h 5163910"/>
              <a:gd name="connsiteX5" fmla="*/ 4304879 w 9367074"/>
              <a:gd name="connsiteY5" fmla="*/ 5090897 h 5163910"/>
              <a:gd name="connsiteX6" fmla="*/ 490739 w 9367074"/>
              <a:gd name="connsiteY6" fmla="*/ 5011886 h 5163910"/>
              <a:gd name="connsiteX7" fmla="*/ 7723 w 9367074"/>
              <a:gd name="connsiteY7" fmla="*/ 2552854 h 5163910"/>
              <a:gd name="connsiteX8" fmla="*/ 432834 w 9367074"/>
              <a:gd name="connsiteY8" fmla="*/ 152133 h 5163910"/>
              <a:gd name="connsiteX0" fmla="*/ 432834 w 9367908"/>
              <a:gd name="connsiteY0" fmla="*/ 152133 h 5163910"/>
              <a:gd name="connsiteX1" fmla="*/ 4696463 w 9367908"/>
              <a:gd name="connsiteY1" fmla="*/ 84982 h 5163910"/>
              <a:gd name="connsiteX2" fmla="*/ 9026193 w 9367908"/>
              <a:gd name="connsiteY2" fmla="*/ 326313 h 5163910"/>
              <a:gd name="connsiteX3" fmla="*/ 9363710 w 9367908"/>
              <a:gd name="connsiteY3" fmla="*/ 2730812 h 5163910"/>
              <a:gd name="connsiteX4" fmla="*/ 8986884 w 9367908"/>
              <a:gd name="connsiteY4" fmla="*/ 5050939 h 5163910"/>
              <a:gd name="connsiteX5" fmla="*/ 4304879 w 9367908"/>
              <a:gd name="connsiteY5" fmla="*/ 5090897 h 5163910"/>
              <a:gd name="connsiteX6" fmla="*/ 490739 w 9367908"/>
              <a:gd name="connsiteY6" fmla="*/ 5011886 h 5163910"/>
              <a:gd name="connsiteX7" fmla="*/ 7723 w 9367908"/>
              <a:gd name="connsiteY7" fmla="*/ 2552854 h 5163910"/>
              <a:gd name="connsiteX8" fmla="*/ 432834 w 9367908"/>
              <a:gd name="connsiteY8" fmla="*/ 152133 h 5163910"/>
              <a:gd name="connsiteX0" fmla="*/ 432834 w 9367074"/>
              <a:gd name="connsiteY0" fmla="*/ 152133 h 5163910"/>
              <a:gd name="connsiteX1" fmla="*/ 4696463 w 9367074"/>
              <a:gd name="connsiteY1" fmla="*/ 84982 h 5163910"/>
              <a:gd name="connsiteX2" fmla="*/ 9026193 w 9367074"/>
              <a:gd name="connsiteY2" fmla="*/ 326313 h 5163910"/>
              <a:gd name="connsiteX3" fmla="*/ 9363710 w 9367074"/>
              <a:gd name="connsiteY3" fmla="*/ 2730812 h 5163910"/>
              <a:gd name="connsiteX4" fmla="*/ 8933968 w 9367074"/>
              <a:gd name="connsiteY4" fmla="*/ 5050939 h 5163910"/>
              <a:gd name="connsiteX5" fmla="*/ 4304879 w 9367074"/>
              <a:gd name="connsiteY5" fmla="*/ 5090897 h 5163910"/>
              <a:gd name="connsiteX6" fmla="*/ 490739 w 9367074"/>
              <a:gd name="connsiteY6" fmla="*/ 5011886 h 5163910"/>
              <a:gd name="connsiteX7" fmla="*/ 7723 w 9367074"/>
              <a:gd name="connsiteY7" fmla="*/ 2552854 h 5163910"/>
              <a:gd name="connsiteX8" fmla="*/ 432834 w 9367074"/>
              <a:gd name="connsiteY8" fmla="*/ 152133 h 5163910"/>
              <a:gd name="connsiteX0" fmla="*/ 432834 w 9364816"/>
              <a:gd name="connsiteY0" fmla="*/ 152133 h 5163910"/>
              <a:gd name="connsiteX1" fmla="*/ 4696463 w 9364816"/>
              <a:gd name="connsiteY1" fmla="*/ 84982 h 5163910"/>
              <a:gd name="connsiteX2" fmla="*/ 8962693 w 9364816"/>
              <a:gd name="connsiteY2" fmla="*/ 347479 h 5163910"/>
              <a:gd name="connsiteX3" fmla="*/ 9363710 w 9364816"/>
              <a:gd name="connsiteY3" fmla="*/ 2730812 h 5163910"/>
              <a:gd name="connsiteX4" fmla="*/ 8933968 w 9364816"/>
              <a:gd name="connsiteY4" fmla="*/ 5050939 h 5163910"/>
              <a:gd name="connsiteX5" fmla="*/ 4304879 w 9364816"/>
              <a:gd name="connsiteY5" fmla="*/ 5090897 h 5163910"/>
              <a:gd name="connsiteX6" fmla="*/ 490739 w 9364816"/>
              <a:gd name="connsiteY6" fmla="*/ 5011886 h 5163910"/>
              <a:gd name="connsiteX7" fmla="*/ 7723 w 9364816"/>
              <a:gd name="connsiteY7" fmla="*/ 2552854 h 5163910"/>
              <a:gd name="connsiteX8" fmla="*/ 432834 w 9364816"/>
              <a:gd name="connsiteY8" fmla="*/ 152133 h 5163910"/>
              <a:gd name="connsiteX0" fmla="*/ 492759 w 9361241"/>
              <a:gd name="connsiteY0" fmla="*/ 155364 h 5156558"/>
              <a:gd name="connsiteX1" fmla="*/ 4692888 w 9361241"/>
              <a:gd name="connsiteY1" fmla="*/ 77630 h 5156558"/>
              <a:gd name="connsiteX2" fmla="*/ 8959118 w 9361241"/>
              <a:gd name="connsiteY2" fmla="*/ 340127 h 5156558"/>
              <a:gd name="connsiteX3" fmla="*/ 9360135 w 9361241"/>
              <a:gd name="connsiteY3" fmla="*/ 2723460 h 5156558"/>
              <a:gd name="connsiteX4" fmla="*/ 8930393 w 9361241"/>
              <a:gd name="connsiteY4" fmla="*/ 5043587 h 5156558"/>
              <a:gd name="connsiteX5" fmla="*/ 4301304 w 9361241"/>
              <a:gd name="connsiteY5" fmla="*/ 5083545 h 5156558"/>
              <a:gd name="connsiteX6" fmla="*/ 487164 w 9361241"/>
              <a:gd name="connsiteY6" fmla="*/ 5004534 h 5156558"/>
              <a:gd name="connsiteX7" fmla="*/ 4148 w 9361241"/>
              <a:gd name="connsiteY7" fmla="*/ 2545502 h 5156558"/>
              <a:gd name="connsiteX8" fmla="*/ 492759 w 9361241"/>
              <a:gd name="connsiteY8" fmla="*/ 155364 h 5156558"/>
              <a:gd name="connsiteX0" fmla="*/ 538454 w 9406936"/>
              <a:gd name="connsiteY0" fmla="*/ 195032 h 5196226"/>
              <a:gd name="connsiteX1" fmla="*/ 4738583 w 9406936"/>
              <a:gd name="connsiteY1" fmla="*/ 117298 h 5196226"/>
              <a:gd name="connsiteX2" fmla="*/ 9004813 w 9406936"/>
              <a:gd name="connsiteY2" fmla="*/ 379795 h 5196226"/>
              <a:gd name="connsiteX3" fmla="*/ 9405830 w 9406936"/>
              <a:gd name="connsiteY3" fmla="*/ 2763128 h 5196226"/>
              <a:gd name="connsiteX4" fmla="*/ 8976088 w 9406936"/>
              <a:gd name="connsiteY4" fmla="*/ 5083255 h 5196226"/>
              <a:gd name="connsiteX5" fmla="*/ 4346999 w 9406936"/>
              <a:gd name="connsiteY5" fmla="*/ 5123213 h 5196226"/>
              <a:gd name="connsiteX6" fmla="*/ 532859 w 9406936"/>
              <a:gd name="connsiteY6" fmla="*/ 5044202 h 5196226"/>
              <a:gd name="connsiteX7" fmla="*/ 71009 w 9406936"/>
              <a:gd name="connsiteY7" fmla="*/ 2585170 h 5196226"/>
              <a:gd name="connsiteX8" fmla="*/ 538454 w 9406936"/>
              <a:gd name="connsiteY8" fmla="*/ 195032 h 5196226"/>
              <a:gd name="connsiteX0" fmla="*/ 475319 w 9343801"/>
              <a:gd name="connsiteY0" fmla="*/ 250834 h 5252028"/>
              <a:gd name="connsiteX1" fmla="*/ 4675448 w 9343801"/>
              <a:gd name="connsiteY1" fmla="*/ 173100 h 5252028"/>
              <a:gd name="connsiteX2" fmla="*/ 8941678 w 9343801"/>
              <a:gd name="connsiteY2" fmla="*/ 435597 h 5252028"/>
              <a:gd name="connsiteX3" fmla="*/ 9342695 w 9343801"/>
              <a:gd name="connsiteY3" fmla="*/ 2818930 h 5252028"/>
              <a:gd name="connsiteX4" fmla="*/ 8912953 w 9343801"/>
              <a:gd name="connsiteY4" fmla="*/ 5139057 h 5252028"/>
              <a:gd name="connsiteX5" fmla="*/ 4283864 w 9343801"/>
              <a:gd name="connsiteY5" fmla="*/ 5179015 h 5252028"/>
              <a:gd name="connsiteX6" fmla="*/ 469724 w 9343801"/>
              <a:gd name="connsiteY6" fmla="*/ 5100004 h 5252028"/>
              <a:gd name="connsiteX7" fmla="*/ 7874 w 9343801"/>
              <a:gd name="connsiteY7" fmla="*/ 2640972 h 5252028"/>
              <a:gd name="connsiteX8" fmla="*/ 475319 w 9343801"/>
              <a:gd name="connsiteY8" fmla="*/ 250834 h 5252028"/>
              <a:gd name="connsiteX0" fmla="*/ 476561 w 9345043"/>
              <a:gd name="connsiteY0" fmla="*/ 175925 h 5177119"/>
              <a:gd name="connsiteX1" fmla="*/ 4676690 w 9345043"/>
              <a:gd name="connsiteY1" fmla="*/ 98191 h 5177119"/>
              <a:gd name="connsiteX2" fmla="*/ 8942920 w 9345043"/>
              <a:gd name="connsiteY2" fmla="*/ 360688 h 5177119"/>
              <a:gd name="connsiteX3" fmla="*/ 9343937 w 9345043"/>
              <a:gd name="connsiteY3" fmla="*/ 2744021 h 5177119"/>
              <a:gd name="connsiteX4" fmla="*/ 8914195 w 9345043"/>
              <a:gd name="connsiteY4" fmla="*/ 5064148 h 5177119"/>
              <a:gd name="connsiteX5" fmla="*/ 4285106 w 9345043"/>
              <a:gd name="connsiteY5" fmla="*/ 5104106 h 5177119"/>
              <a:gd name="connsiteX6" fmla="*/ 470966 w 9345043"/>
              <a:gd name="connsiteY6" fmla="*/ 5025095 h 5177119"/>
              <a:gd name="connsiteX7" fmla="*/ 9116 w 9345043"/>
              <a:gd name="connsiteY7" fmla="*/ 2566063 h 5177119"/>
              <a:gd name="connsiteX8" fmla="*/ 476561 w 9345043"/>
              <a:gd name="connsiteY8" fmla="*/ 175925 h 5177119"/>
              <a:gd name="connsiteX0" fmla="*/ 422868 w 9354850"/>
              <a:gd name="connsiteY0" fmla="*/ 172764 h 5184541"/>
              <a:gd name="connsiteX1" fmla="*/ 4686497 w 9354850"/>
              <a:gd name="connsiteY1" fmla="*/ 105613 h 5184541"/>
              <a:gd name="connsiteX2" fmla="*/ 8952727 w 9354850"/>
              <a:gd name="connsiteY2" fmla="*/ 368110 h 5184541"/>
              <a:gd name="connsiteX3" fmla="*/ 9353744 w 9354850"/>
              <a:gd name="connsiteY3" fmla="*/ 2751443 h 5184541"/>
              <a:gd name="connsiteX4" fmla="*/ 8924002 w 9354850"/>
              <a:gd name="connsiteY4" fmla="*/ 5071570 h 5184541"/>
              <a:gd name="connsiteX5" fmla="*/ 4294913 w 9354850"/>
              <a:gd name="connsiteY5" fmla="*/ 5111528 h 5184541"/>
              <a:gd name="connsiteX6" fmla="*/ 480773 w 9354850"/>
              <a:gd name="connsiteY6" fmla="*/ 5032517 h 5184541"/>
              <a:gd name="connsiteX7" fmla="*/ 18923 w 9354850"/>
              <a:gd name="connsiteY7" fmla="*/ 2573485 h 5184541"/>
              <a:gd name="connsiteX8" fmla="*/ 422868 w 9354850"/>
              <a:gd name="connsiteY8" fmla="*/ 172764 h 5184541"/>
              <a:gd name="connsiteX0" fmla="*/ 429393 w 9361375"/>
              <a:gd name="connsiteY0" fmla="*/ 144686 h 5156463"/>
              <a:gd name="connsiteX1" fmla="*/ 4693022 w 9361375"/>
              <a:gd name="connsiteY1" fmla="*/ 77535 h 5156463"/>
              <a:gd name="connsiteX2" fmla="*/ 8959252 w 9361375"/>
              <a:gd name="connsiteY2" fmla="*/ 340032 h 5156463"/>
              <a:gd name="connsiteX3" fmla="*/ 9360269 w 9361375"/>
              <a:gd name="connsiteY3" fmla="*/ 2723365 h 5156463"/>
              <a:gd name="connsiteX4" fmla="*/ 8930527 w 9361375"/>
              <a:gd name="connsiteY4" fmla="*/ 5043492 h 5156463"/>
              <a:gd name="connsiteX5" fmla="*/ 4301438 w 9361375"/>
              <a:gd name="connsiteY5" fmla="*/ 5083450 h 5156463"/>
              <a:gd name="connsiteX6" fmla="*/ 487298 w 9361375"/>
              <a:gd name="connsiteY6" fmla="*/ 5004439 h 5156463"/>
              <a:gd name="connsiteX7" fmla="*/ 25448 w 9361375"/>
              <a:gd name="connsiteY7" fmla="*/ 2545407 h 5156463"/>
              <a:gd name="connsiteX8" fmla="*/ 429393 w 9361375"/>
              <a:gd name="connsiteY8" fmla="*/ 144686 h 5156463"/>
              <a:gd name="connsiteX0" fmla="*/ 410133 w 9342115"/>
              <a:gd name="connsiteY0" fmla="*/ 132686 h 5144463"/>
              <a:gd name="connsiteX1" fmla="*/ 4673762 w 9342115"/>
              <a:gd name="connsiteY1" fmla="*/ 65535 h 5144463"/>
              <a:gd name="connsiteX2" fmla="*/ 8939992 w 9342115"/>
              <a:gd name="connsiteY2" fmla="*/ 328032 h 5144463"/>
              <a:gd name="connsiteX3" fmla="*/ 9341009 w 9342115"/>
              <a:gd name="connsiteY3" fmla="*/ 2711365 h 5144463"/>
              <a:gd name="connsiteX4" fmla="*/ 8911267 w 9342115"/>
              <a:gd name="connsiteY4" fmla="*/ 5031492 h 5144463"/>
              <a:gd name="connsiteX5" fmla="*/ 4282178 w 9342115"/>
              <a:gd name="connsiteY5" fmla="*/ 5071450 h 5144463"/>
              <a:gd name="connsiteX6" fmla="*/ 468038 w 9342115"/>
              <a:gd name="connsiteY6" fmla="*/ 4992439 h 5144463"/>
              <a:gd name="connsiteX7" fmla="*/ 6188 w 9342115"/>
              <a:gd name="connsiteY7" fmla="*/ 2533407 h 5144463"/>
              <a:gd name="connsiteX8" fmla="*/ 410133 w 9342115"/>
              <a:gd name="connsiteY8" fmla="*/ 132686 h 5144463"/>
              <a:gd name="connsiteX0" fmla="*/ 409230 w 9341212"/>
              <a:gd name="connsiteY0" fmla="*/ 156054 h 5167831"/>
              <a:gd name="connsiteX1" fmla="*/ 4672859 w 9341212"/>
              <a:gd name="connsiteY1" fmla="*/ 88903 h 5167831"/>
              <a:gd name="connsiteX2" fmla="*/ 8939089 w 9341212"/>
              <a:gd name="connsiteY2" fmla="*/ 351400 h 5167831"/>
              <a:gd name="connsiteX3" fmla="*/ 9340106 w 9341212"/>
              <a:gd name="connsiteY3" fmla="*/ 2734733 h 5167831"/>
              <a:gd name="connsiteX4" fmla="*/ 8910364 w 9341212"/>
              <a:gd name="connsiteY4" fmla="*/ 5054860 h 5167831"/>
              <a:gd name="connsiteX5" fmla="*/ 4281275 w 9341212"/>
              <a:gd name="connsiteY5" fmla="*/ 5094818 h 5167831"/>
              <a:gd name="connsiteX6" fmla="*/ 467135 w 9341212"/>
              <a:gd name="connsiteY6" fmla="*/ 5015807 h 5167831"/>
              <a:gd name="connsiteX7" fmla="*/ 5285 w 9341212"/>
              <a:gd name="connsiteY7" fmla="*/ 2556775 h 5167831"/>
              <a:gd name="connsiteX8" fmla="*/ 409230 w 9341212"/>
              <a:gd name="connsiteY8" fmla="*/ 156054 h 5167831"/>
              <a:gd name="connsiteX0" fmla="*/ 409230 w 9342788"/>
              <a:gd name="connsiteY0" fmla="*/ 156054 h 5167831"/>
              <a:gd name="connsiteX1" fmla="*/ 4672859 w 9342788"/>
              <a:gd name="connsiteY1" fmla="*/ 88903 h 5167831"/>
              <a:gd name="connsiteX2" fmla="*/ 8992005 w 9342788"/>
              <a:gd name="connsiteY2" fmla="*/ 340817 h 5167831"/>
              <a:gd name="connsiteX3" fmla="*/ 9340106 w 9342788"/>
              <a:gd name="connsiteY3" fmla="*/ 2734733 h 5167831"/>
              <a:gd name="connsiteX4" fmla="*/ 8910364 w 9342788"/>
              <a:gd name="connsiteY4" fmla="*/ 5054860 h 5167831"/>
              <a:gd name="connsiteX5" fmla="*/ 4281275 w 9342788"/>
              <a:gd name="connsiteY5" fmla="*/ 5094818 h 5167831"/>
              <a:gd name="connsiteX6" fmla="*/ 467135 w 9342788"/>
              <a:gd name="connsiteY6" fmla="*/ 5015807 h 5167831"/>
              <a:gd name="connsiteX7" fmla="*/ 5285 w 9342788"/>
              <a:gd name="connsiteY7" fmla="*/ 2556775 h 5167831"/>
              <a:gd name="connsiteX8" fmla="*/ 409230 w 9342788"/>
              <a:gd name="connsiteY8" fmla="*/ 156054 h 5167831"/>
              <a:gd name="connsiteX0" fmla="*/ 409230 w 9342788"/>
              <a:gd name="connsiteY0" fmla="*/ 156054 h 5167831"/>
              <a:gd name="connsiteX1" fmla="*/ 4672859 w 9342788"/>
              <a:gd name="connsiteY1" fmla="*/ 88903 h 5167831"/>
              <a:gd name="connsiteX2" fmla="*/ 8992005 w 9342788"/>
              <a:gd name="connsiteY2" fmla="*/ 340817 h 5167831"/>
              <a:gd name="connsiteX3" fmla="*/ 9340106 w 9342788"/>
              <a:gd name="connsiteY3" fmla="*/ 2734733 h 5167831"/>
              <a:gd name="connsiteX4" fmla="*/ 8857447 w 9342788"/>
              <a:gd name="connsiteY4" fmla="*/ 5054860 h 5167831"/>
              <a:gd name="connsiteX5" fmla="*/ 4281275 w 9342788"/>
              <a:gd name="connsiteY5" fmla="*/ 5094818 h 5167831"/>
              <a:gd name="connsiteX6" fmla="*/ 467135 w 9342788"/>
              <a:gd name="connsiteY6" fmla="*/ 5015807 h 5167831"/>
              <a:gd name="connsiteX7" fmla="*/ 5285 w 9342788"/>
              <a:gd name="connsiteY7" fmla="*/ 2556775 h 5167831"/>
              <a:gd name="connsiteX8" fmla="*/ 409230 w 9342788"/>
              <a:gd name="connsiteY8" fmla="*/ 156054 h 5167831"/>
              <a:gd name="connsiteX0" fmla="*/ 409230 w 9342788"/>
              <a:gd name="connsiteY0" fmla="*/ 156054 h 5177759"/>
              <a:gd name="connsiteX1" fmla="*/ 4672859 w 9342788"/>
              <a:gd name="connsiteY1" fmla="*/ 88903 h 5177759"/>
              <a:gd name="connsiteX2" fmla="*/ 8992005 w 9342788"/>
              <a:gd name="connsiteY2" fmla="*/ 340817 h 5177759"/>
              <a:gd name="connsiteX3" fmla="*/ 9340106 w 9342788"/>
              <a:gd name="connsiteY3" fmla="*/ 2734733 h 5177759"/>
              <a:gd name="connsiteX4" fmla="*/ 8868031 w 9342788"/>
              <a:gd name="connsiteY4" fmla="*/ 5076027 h 5177759"/>
              <a:gd name="connsiteX5" fmla="*/ 4281275 w 9342788"/>
              <a:gd name="connsiteY5" fmla="*/ 5094818 h 5177759"/>
              <a:gd name="connsiteX6" fmla="*/ 467135 w 9342788"/>
              <a:gd name="connsiteY6" fmla="*/ 5015807 h 5177759"/>
              <a:gd name="connsiteX7" fmla="*/ 5285 w 9342788"/>
              <a:gd name="connsiteY7" fmla="*/ 2556775 h 5177759"/>
              <a:gd name="connsiteX8" fmla="*/ 409230 w 9342788"/>
              <a:gd name="connsiteY8" fmla="*/ 156054 h 5177759"/>
              <a:gd name="connsiteX0" fmla="*/ 409230 w 9342788"/>
              <a:gd name="connsiteY0" fmla="*/ 156054 h 5190330"/>
              <a:gd name="connsiteX1" fmla="*/ 4672859 w 9342788"/>
              <a:gd name="connsiteY1" fmla="*/ 88903 h 5190330"/>
              <a:gd name="connsiteX2" fmla="*/ 8992005 w 9342788"/>
              <a:gd name="connsiteY2" fmla="*/ 340817 h 5190330"/>
              <a:gd name="connsiteX3" fmla="*/ 9340106 w 9342788"/>
              <a:gd name="connsiteY3" fmla="*/ 2734733 h 5190330"/>
              <a:gd name="connsiteX4" fmla="*/ 8868031 w 9342788"/>
              <a:gd name="connsiteY4" fmla="*/ 5076027 h 5190330"/>
              <a:gd name="connsiteX5" fmla="*/ 4397692 w 9342788"/>
              <a:gd name="connsiteY5" fmla="*/ 5137151 h 5190330"/>
              <a:gd name="connsiteX6" fmla="*/ 467135 w 9342788"/>
              <a:gd name="connsiteY6" fmla="*/ 5015807 h 5190330"/>
              <a:gd name="connsiteX7" fmla="*/ 5285 w 9342788"/>
              <a:gd name="connsiteY7" fmla="*/ 2556775 h 5190330"/>
              <a:gd name="connsiteX8" fmla="*/ 409230 w 9342788"/>
              <a:gd name="connsiteY8" fmla="*/ 156054 h 5190330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340817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340817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340817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287900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287900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287900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502951 w 9436509"/>
              <a:gd name="connsiteY0" fmla="*/ 199799 h 5255273"/>
              <a:gd name="connsiteX1" fmla="*/ 4766580 w 9436509"/>
              <a:gd name="connsiteY1" fmla="*/ 111481 h 5255273"/>
              <a:gd name="connsiteX2" fmla="*/ 9085726 w 9436509"/>
              <a:gd name="connsiteY2" fmla="*/ 331645 h 5255273"/>
              <a:gd name="connsiteX3" fmla="*/ 9433827 w 9436509"/>
              <a:gd name="connsiteY3" fmla="*/ 2778478 h 5255273"/>
              <a:gd name="connsiteX4" fmla="*/ 8961752 w 9436509"/>
              <a:gd name="connsiteY4" fmla="*/ 5119772 h 5255273"/>
              <a:gd name="connsiteX5" fmla="*/ 4491413 w 9436509"/>
              <a:gd name="connsiteY5" fmla="*/ 5180896 h 5255273"/>
              <a:gd name="connsiteX6" fmla="*/ 560856 w 9436509"/>
              <a:gd name="connsiteY6" fmla="*/ 5059552 h 5255273"/>
              <a:gd name="connsiteX7" fmla="*/ 99006 w 9436509"/>
              <a:gd name="connsiteY7" fmla="*/ 2600520 h 5255273"/>
              <a:gd name="connsiteX8" fmla="*/ 502951 w 9436509"/>
              <a:gd name="connsiteY8" fmla="*/ 199799 h 5255273"/>
              <a:gd name="connsiteX0" fmla="*/ 502951 w 9436509"/>
              <a:gd name="connsiteY0" fmla="*/ 199799 h 5255273"/>
              <a:gd name="connsiteX1" fmla="*/ 4766580 w 9436509"/>
              <a:gd name="connsiteY1" fmla="*/ 111481 h 5255273"/>
              <a:gd name="connsiteX2" fmla="*/ 9085726 w 9436509"/>
              <a:gd name="connsiteY2" fmla="*/ 331645 h 5255273"/>
              <a:gd name="connsiteX3" fmla="*/ 9433827 w 9436509"/>
              <a:gd name="connsiteY3" fmla="*/ 2778478 h 5255273"/>
              <a:gd name="connsiteX4" fmla="*/ 8961752 w 9436509"/>
              <a:gd name="connsiteY4" fmla="*/ 5119772 h 5255273"/>
              <a:gd name="connsiteX5" fmla="*/ 4491413 w 9436509"/>
              <a:gd name="connsiteY5" fmla="*/ 5180896 h 5255273"/>
              <a:gd name="connsiteX6" fmla="*/ 560856 w 9436509"/>
              <a:gd name="connsiteY6" fmla="*/ 5059552 h 5255273"/>
              <a:gd name="connsiteX7" fmla="*/ 99006 w 9436509"/>
              <a:gd name="connsiteY7" fmla="*/ 2600520 h 5255273"/>
              <a:gd name="connsiteX8" fmla="*/ 502951 w 9436509"/>
              <a:gd name="connsiteY8" fmla="*/ 199799 h 5255273"/>
              <a:gd name="connsiteX0" fmla="*/ 438689 w 9372247"/>
              <a:gd name="connsiteY0" fmla="*/ 199799 h 5255273"/>
              <a:gd name="connsiteX1" fmla="*/ 4702318 w 9372247"/>
              <a:gd name="connsiteY1" fmla="*/ 111481 h 5255273"/>
              <a:gd name="connsiteX2" fmla="*/ 9021464 w 9372247"/>
              <a:gd name="connsiteY2" fmla="*/ 331645 h 5255273"/>
              <a:gd name="connsiteX3" fmla="*/ 9369565 w 9372247"/>
              <a:gd name="connsiteY3" fmla="*/ 2778478 h 5255273"/>
              <a:gd name="connsiteX4" fmla="*/ 8897490 w 9372247"/>
              <a:gd name="connsiteY4" fmla="*/ 5119772 h 5255273"/>
              <a:gd name="connsiteX5" fmla="*/ 4427151 w 9372247"/>
              <a:gd name="connsiteY5" fmla="*/ 5180896 h 5255273"/>
              <a:gd name="connsiteX6" fmla="*/ 496594 w 9372247"/>
              <a:gd name="connsiteY6" fmla="*/ 5059552 h 5255273"/>
              <a:gd name="connsiteX7" fmla="*/ 34744 w 9372247"/>
              <a:gd name="connsiteY7" fmla="*/ 2600520 h 5255273"/>
              <a:gd name="connsiteX8" fmla="*/ 438689 w 9372247"/>
              <a:gd name="connsiteY8" fmla="*/ 199799 h 5255273"/>
              <a:gd name="connsiteX0" fmla="*/ 438689 w 9372247"/>
              <a:gd name="connsiteY0" fmla="*/ 162575 h 5218049"/>
              <a:gd name="connsiteX1" fmla="*/ 4702318 w 9372247"/>
              <a:gd name="connsiteY1" fmla="*/ 74257 h 5218049"/>
              <a:gd name="connsiteX2" fmla="*/ 9021464 w 9372247"/>
              <a:gd name="connsiteY2" fmla="*/ 294421 h 5218049"/>
              <a:gd name="connsiteX3" fmla="*/ 9369565 w 9372247"/>
              <a:gd name="connsiteY3" fmla="*/ 2741254 h 5218049"/>
              <a:gd name="connsiteX4" fmla="*/ 8897490 w 9372247"/>
              <a:gd name="connsiteY4" fmla="*/ 5082548 h 5218049"/>
              <a:gd name="connsiteX5" fmla="*/ 4427151 w 9372247"/>
              <a:gd name="connsiteY5" fmla="*/ 5143672 h 5218049"/>
              <a:gd name="connsiteX6" fmla="*/ 496594 w 9372247"/>
              <a:gd name="connsiteY6" fmla="*/ 5022328 h 5218049"/>
              <a:gd name="connsiteX7" fmla="*/ 34744 w 9372247"/>
              <a:gd name="connsiteY7" fmla="*/ 2563296 h 5218049"/>
              <a:gd name="connsiteX8" fmla="*/ 438689 w 9372247"/>
              <a:gd name="connsiteY8" fmla="*/ 162575 h 5218049"/>
              <a:gd name="connsiteX0" fmla="*/ 446319 w 9368978"/>
              <a:gd name="connsiteY0" fmla="*/ 225450 h 5202709"/>
              <a:gd name="connsiteX1" fmla="*/ 4699049 w 9368978"/>
              <a:gd name="connsiteY1" fmla="*/ 58917 h 5202709"/>
              <a:gd name="connsiteX2" fmla="*/ 9018195 w 9368978"/>
              <a:gd name="connsiteY2" fmla="*/ 279081 h 5202709"/>
              <a:gd name="connsiteX3" fmla="*/ 9366296 w 9368978"/>
              <a:gd name="connsiteY3" fmla="*/ 2725914 h 5202709"/>
              <a:gd name="connsiteX4" fmla="*/ 8894221 w 9368978"/>
              <a:gd name="connsiteY4" fmla="*/ 5067208 h 5202709"/>
              <a:gd name="connsiteX5" fmla="*/ 4423882 w 9368978"/>
              <a:gd name="connsiteY5" fmla="*/ 5128332 h 5202709"/>
              <a:gd name="connsiteX6" fmla="*/ 493325 w 9368978"/>
              <a:gd name="connsiteY6" fmla="*/ 5006988 h 5202709"/>
              <a:gd name="connsiteX7" fmla="*/ 31475 w 9368978"/>
              <a:gd name="connsiteY7" fmla="*/ 2547956 h 5202709"/>
              <a:gd name="connsiteX8" fmla="*/ 446319 w 9368978"/>
              <a:gd name="connsiteY8" fmla="*/ 225450 h 5202709"/>
              <a:gd name="connsiteX0" fmla="*/ 446319 w 9368978"/>
              <a:gd name="connsiteY0" fmla="*/ 229170 h 5206429"/>
              <a:gd name="connsiteX1" fmla="*/ 4699049 w 9368978"/>
              <a:gd name="connsiteY1" fmla="*/ 62637 h 5206429"/>
              <a:gd name="connsiteX2" fmla="*/ 9018195 w 9368978"/>
              <a:gd name="connsiteY2" fmla="*/ 282801 h 5206429"/>
              <a:gd name="connsiteX3" fmla="*/ 9366296 w 9368978"/>
              <a:gd name="connsiteY3" fmla="*/ 2729634 h 5206429"/>
              <a:gd name="connsiteX4" fmla="*/ 8894221 w 9368978"/>
              <a:gd name="connsiteY4" fmla="*/ 5070928 h 5206429"/>
              <a:gd name="connsiteX5" fmla="*/ 4423882 w 9368978"/>
              <a:gd name="connsiteY5" fmla="*/ 5132052 h 5206429"/>
              <a:gd name="connsiteX6" fmla="*/ 493325 w 9368978"/>
              <a:gd name="connsiteY6" fmla="*/ 5010708 h 5206429"/>
              <a:gd name="connsiteX7" fmla="*/ 31475 w 9368978"/>
              <a:gd name="connsiteY7" fmla="*/ 2551676 h 5206429"/>
              <a:gd name="connsiteX8" fmla="*/ 446319 w 9368978"/>
              <a:gd name="connsiteY8" fmla="*/ 229170 h 5206429"/>
              <a:gd name="connsiteX0" fmla="*/ 429774 w 9352433"/>
              <a:gd name="connsiteY0" fmla="*/ 229170 h 5206429"/>
              <a:gd name="connsiteX1" fmla="*/ 4682504 w 9352433"/>
              <a:gd name="connsiteY1" fmla="*/ 62637 h 5206429"/>
              <a:gd name="connsiteX2" fmla="*/ 9001650 w 9352433"/>
              <a:gd name="connsiteY2" fmla="*/ 282801 h 5206429"/>
              <a:gd name="connsiteX3" fmla="*/ 9349751 w 9352433"/>
              <a:gd name="connsiteY3" fmla="*/ 2729634 h 5206429"/>
              <a:gd name="connsiteX4" fmla="*/ 8877676 w 9352433"/>
              <a:gd name="connsiteY4" fmla="*/ 5070928 h 5206429"/>
              <a:gd name="connsiteX5" fmla="*/ 4407337 w 9352433"/>
              <a:gd name="connsiteY5" fmla="*/ 5132052 h 5206429"/>
              <a:gd name="connsiteX6" fmla="*/ 476780 w 9352433"/>
              <a:gd name="connsiteY6" fmla="*/ 5010708 h 5206429"/>
              <a:gd name="connsiteX7" fmla="*/ 14930 w 9352433"/>
              <a:gd name="connsiteY7" fmla="*/ 2551676 h 5206429"/>
              <a:gd name="connsiteX8" fmla="*/ 429774 w 9352433"/>
              <a:gd name="connsiteY8" fmla="*/ 229170 h 5206429"/>
              <a:gd name="connsiteX0" fmla="*/ 387653 w 9364810"/>
              <a:gd name="connsiteY0" fmla="*/ 229170 h 5206429"/>
              <a:gd name="connsiteX1" fmla="*/ 4694881 w 9364810"/>
              <a:gd name="connsiteY1" fmla="*/ 62637 h 5206429"/>
              <a:gd name="connsiteX2" fmla="*/ 9014027 w 9364810"/>
              <a:gd name="connsiteY2" fmla="*/ 282801 h 5206429"/>
              <a:gd name="connsiteX3" fmla="*/ 9362128 w 9364810"/>
              <a:gd name="connsiteY3" fmla="*/ 2729634 h 5206429"/>
              <a:gd name="connsiteX4" fmla="*/ 8890053 w 9364810"/>
              <a:gd name="connsiteY4" fmla="*/ 5070928 h 5206429"/>
              <a:gd name="connsiteX5" fmla="*/ 4419714 w 9364810"/>
              <a:gd name="connsiteY5" fmla="*/ 5132052 h 5206429"/>
              <a:gd name="connsiteX6" fmla="*/ 489157 w 9364810"/>
              <a:gd name="connsiteY6" fmla="*/ 5010708 h 5206429"/>
              <a:gd name="connsiteX7" fmla="*/ 27307 w 9364810"/>
              <a:gd name="connsiteY7" fmla="*/ 2551676 h 5206429"/>
              <a:gd name="connsiteX8" fmla="*/ 387653 w 9364810"/>
              <a:gd name="connsiteY8" fmla="*/ 229170 h 5206429"/>
              <a:gd name="connsiteX0" fmla="*/ 505585 w 9482742"/>
              <a:gd name="connsiteY0" fmla="*/ 227194 h 5204453"/>
              <a:gd name="connsiteX1" fmla="*/ 4812813 w 9482742"/>
              <a:gd name="connsiteY1" fmla="*/ 60661 h 5204453"/>
              <a:gd name="connsiteX2" fmla="*/ 9131959 w 9482742"/>
              <a:gd name="connsiteY2" fmla="*/ 280825 h 5204453"/>
              <a:gd name="connsiteX3" fmla="*/ 9480060 w 9482742"/>
              <a:gd name="connsiteY3" fmla="*/ 2727658 h 5204453"/>
              <a:gd name="connsiteX4" fmla="*/ 9007985 w 9482742"/>
              <a:gd name="connsiteY4" fmla="*/ 5068952 h 5204453"/>
              <a:gd name="connsiteX5" fmla="*/ 4537646 w 9482742"/>
              <a:gd name="connsiteY5" fmla="*/ 5130076 h 5204453"/>
              <a:gd name="connsiteX6" fmla="*/ 607089 w 9482742"/>
              <a:gd name="connsiteY6" fmla="*/ 5008732 h 5204453"/>
              <a:gd name="connsiteX7" fmla="*/ 101641 w 9482742"/>
              <a:gd name="connsiteY7" fmla="*/ 2549700 h 5204453"/>
              <a:gd name="connsiteX8" fmla="*/ 505585 w 9482742"/>
              <a:gd name="connsiteY8" fmla="*/ 227194 h 5204453"/>
              <a:gd name="connsiteX0" fmla="*/ 493093 w 9470250"/>
              <a:gd name="connsiteY0" fmla="*/ 227194 h 5204453"/>
              <a:gd name="connsiteX1" fmla="*/ 4800321 w 9470250"/>
              <a:gd name="connsiteY1" fmla="*/ 60661 h 5204453"/>
              <a:gd name="connsiteX2" fmla="*/ 9119467 w 9470250"/>
              <a:gd name="connsiteY2" fmla="*/ 280825 h 5204453"/>
              <a:gd name="connsiteX3" fmla="*/ 9467568 w 9470250"/>
              <a:gd name="connsiteY3" fmla="*/ 2727658 h 5204453"/>
              <a:gd name="connsiteX4" fmla="*/ 8995493 w 9470250"/>
              <a:gd name="connsiteY4" fmla="*/ 5068952 h 5204453"/>
              <a:gd name="connsiteX5" fmla="*/ 4525154 w 9470250"/>
              <a:gd name="connsiteY5" fmla="*/ 5130076 h 5204453"/>
              <a:gd name="connsiteX6" fmla="*/ 594597 w 9470250"/>
              <a:gd name="connsiteY6" fmla="*/ 5008732 h 5204453"/>
              <a:gd name="connsiteX7" fmla="*/ 89149 w 9470250"/>
              <a:gd name="connsiteY7" fmla="*/ 2549700 h 5204453"/>
              <a:gd name="connsiteX8" fmla="*/ 493093 w 9470250"/>
              <a:gd name="connsiteY8" fmla="*/ 227194 h 5204453"/>
              <a:gd name="connsiteX0" fmla="*/ 493093 w 9470250"/>
              <a:gd name="connsiteY0" fmla="*/ 227194 h 5204453"/>
              <a:gd name="connsiteX1" fmla="*/ 4800321 w 9470250"/>
              <a:gd name="connsiteY1" fmla="*/ 60661 h 5204453"/>
              <a:gd name="connsiteX2" fmla="*/ 9119467 w 9470250"/>
              <a:gd name="connsiteY2" fmla="*/ 280825 h 5204453"/>
              <a:gd name="connsiteX3" fmla="*/ 9467568 w 9470250"/>
              <a:gd name="connsiteY3" fmla="*/ 2727658 h 5204453"/>
              <a:gd name="connsiteX4" fmla="*/ 8995493 w 9470250"/>
              <a:gd name="connsiteY4" fmla="*/ 5068952 h 5204453"/>
              <a:gd name="connsiteX5" fmla="*/ 4525154 w 9470250"/>
              <a:gd name="connsiteY5" fmla="*/ 5130076 h 5204453"/>
              <a:gd name="connsiteX6" fmla="*/ 594597 w 9470250"/>
              <a:gd name="connsiteY6" fmla="*/ 5008732 h 5204453"/>
              <a:gd name="connsiteX7" fmla="*/ 89149 w 9470250"/>
              <a:gd name="connsiteY7" fmla="*/ 2549700 h 5204453"/>
              <a:gd name="connsiteX8" fmla="*/ 493093 w 9470250"/>
              <a:gd name="connsiteY8" fmla="*/ 227194 h 5204453"/>
              <a:gd name="connsiteX0" fmla="*/ 523611 w 9457169"/>
              <a:gd name="connsiteY0" fmla="*/ 222828 h 5211261"/>
              <a:gd name="connsiteX1" fmla="*/ 4787240 w 9457169"/>
              <a:gd name="connsiteY1" fmla="*/ 67469 h 5211261"/>
              <a:gd name="connsiteX2" fmla="*/ 9106386 w 9457169"/>
              <a:gd name="connsiteY2" fmla="*/ 287633 h 5211261"/>
              <a:gd name="connsiteX3" fmla="*/ 9454487 w 9457169"/>
              <a:gd name="connsiteY3" fmla="*/ 2734466 h 5211261"/>
              <a:gd name="connsiteX4" fmla="*/ 8982412 w 9457169"/>
              <a:gd name="connsiteY4" fmla="*/ 5075760 h 5211261"/>
              <a:gd name="connsiteX5" fmla="*/ 4512073 w 9457169"/>
              <a:gd name="connsiteY5" fmla="*/ 5136884 h 5211261"/>
              <a:gd name="connsiteX6" fmla="*/ 581516 w 9457169"/>
              <a:gd name="connsiteY6" fmla="*/ 5015540 h 5211261"/>
              <a:gd name="connsiteX7" fmla="*/ 76068 w 9457169"/>
              <a:gd name="connsiteY7" fmla="*/ 2556508 h 5211261"/>
              <a:gd name="connsiteX8" fmla="*/ 523611 w 9457169"/>
              <a:gd name="connsiteY8" fmla="*/ 222828 h 5211261"/>
              <a:gd name="connsiteX0" fmla="*/ 452880 w 9386438"/>
              <a:gd name="connsiteY0" fmla="*/ 252018 h 5240451"/>
              <a:gd name="connsiteX1" fmla="*/ 4716509 w 9386438"/>
              <a:gd name="connsiteY1" fmla="*/ 96659 h 5240451"/>
              <a:gd name="connsiteX2" fmla="*/ 9035655 w 9386438"/>
              <a:gd name="connsiteY2" fmla="*/ 316823 h 5240451"/>
              <a:gd name="connsiteX3" fmla="*/ 9383756 w 9386438"/>
              <a:gd name="connsiteY3" fmla="*/ 2763656 h 5240451"/>
              <a:gd name="connsiteX4" fmla="*/ 8911681 w 9386438"/>
              <a:gd name="connsiteY4" fmla="*/ 5104950 h 5240451"/>
              <a:gd name="connsiteX5" fmla="*/ 4441342 w 9386438"/>
              <a:gd name="connsiteY5" fmla="*/ 5166074 h 5240451"/>
              <a:gd name="connsiteX6" fmla="*/ 510785 w 9386438"/>
              <a:gd name="connsiteY6" fmla="*/ 5044730 h 5240451"/>
              <a:gd name="connsiteX7" fmla="*/ 5337 w 9386438"/>
              <a:gd name="connsiteY7" fmla="*/ 2585698 h 5240451"/>
              <a:gd name="connsiteX8" fmla="*/ 452880 w 9386438"/>
              <a:gd name="connsiteY8" fmla="*/ 252018 h 5240451"/>
              <a:gd name="connsiteX0" fmla="*/ 454293 w 9387851"/>
              <a:gd name="connsiteY0" fmla="*/ 252018 h 5305290"/>
              <a:gd name="connsiteX1" fmla="*/ 4717922 w 9387851"/>
              <a:gd name="connsiteY1" fmla="*/ 96659 h 5305290"/>
              <a:gd name="connsiteX2" fmla="*/ 9037068 w 9387851"/>
              <a:gd name="connsiteY2" fmla="*/ 316823 h 5305290"/>
              <a:gd name="connsiteX3" fmla="*/ 9385169 w 9387851"/>
              <a:gd name="connsiteY3" fmla="*/ 2763656 h 5305290"/>
              <a:gd name="connsiteX4" fmla="*/ 8913094 w 9387851"/>
              <a:gd name="connsiteY4" fmla="*/ 5104950 h 5305290"/>
              <a:gd name="connsiteX5" fmla="*/ 4442755 w 9387851"/>
              <a:gd name="connsiteY5" fmla="*/ 5166074 h 5305290"/>
              <a:gd name="connsiteX6" fmla="*/ 533997 w 9387851"/>
              <a:gd name="connsiteY6" fmla="*/ 5145292 h 5305290"/>
              <a:gd name="connsiteX7" fmla="*/ 6750 w 9387851"/>
              <a:gd name="connsiteY7" fmla="*/ 2585698 h 5305290"/>
              <a:gd name="connsiteX8" fmla="*/ 454293 w 9387851"/>
              <a:gd name="connsiteY8" fmla="*/ 252018 h 5305290"/>
              <a:gd name="connsiteX0" fmla="*/ 454293 w 9387851"/>
              <a:gd name="connsiteY0" fmla="*/ 252018 h 5305290"/>
              <a:gd name="connsiteX1" fmla="*/ 4717922 w 9387851"/>
              <a:gd name="connsiteY1" fmla="*/ 96659 h 5305290"/>
              <a:gd name="connsiteX2" fmla="*/ 9037068 w 9387851"/>
              <a:gd name="connsiteY2" fmla="*/ 316823 h 5305290"/>
              <a:gd name="connsiteX3" fmla="*/ 9385169 w 9387851"/>
              <a:gd name="connsiteY3" fmla="*/ 2763656 h 5305290"/>
              <a:gd name="connsiteX4" fmla="*/ 8913094 w 9387851"/>
              <a:gd name="connsiteY4" fmla="*/ 5104950 h 5305290"/>
              <a:gd name="connsiteX5" fmla="*/ 4442755 w 9387851"/>
              <a:gd name="connsiteY5" fmla="*/ 5166074 h 5305290"/>
              <a:gd name="connsiteX6" fmla="*/ 533997 w 9387851"/>
              <a:gd name="connsiteY6" fmla="*/ 5145292 h 5305290"/>
              <a:gd name="connsiteX7" fmla="*/ 6750 w 9387851"/>
              <a:gd name="connsiteY7" fmla="*/ 2585698 h 5305290"/>
              <a:gd name="connsiteX8" fmla="*/ 454293 w 9387851"/>
              <a:gd name="connsiteY8" fmla="*/ 252018 h 5305290"/>
              <a:gd name="connsiteX0" fmla="*/ 454293 w 9387851"/>
              <a:gd name="connsiteY0" fmla="*/ 252018 h 5323442"/>
              <a:gd name="connsiteX1" fmla="*/ 4717922 w 9387851"/>
              <a:gd name="connsiteY1" fmla="*/ 96659 h 5323442"/>
              <a:gd name="connsiteX2" fmla="*/ 9037068 w 9387851"/>
              <a:gd name="connsiteY2" fmla="*/ 316823 h 5323442"/>
              <a:gd name="connsiteX3" fmla="*/ 9385169 w 9387851"/>
              <a:gd name="connsiteY3" fmla="*/ 2763656 h 5323442"/>
              <a:gd name="connsiteX4" fmla="*/ 8913094 w 9387851"/>
              <a:gd name="connsiteY4" fmla="*/ 5104950 h 5323442"/>
              <a:gd name="connsiteX5" fmla="*/ 4584450 w 9387851"/>
              <a:gd name="connsiteY5" fmla="*/ 5221942 h 5323442"/>
              <a:gd name="connsiteX6" fmla="*/ 533997 w 9387851"/>
              <a:gd name="connsiteY6" fmla="*/ 5145292 h 5323442"/>
              <a:gd name="connsiteX7" fmla="*/ 6750 w 9387851"/>
              <a:gd name="connsiteY7" fmla="*/ 2585698 h 5323442"/>
              <a:gd name="connsiteX8" fmla="*/ 454293 w 9387851"/>
              <a:gd name="connsiteY8" fmla="*/ 252018 h 5323442"/>
              <a:gd name="connsiteX0" fmla="*/ 464551 w 9398109"/>
              <a:gd name="connsiteY0" fmla="*/ 252018 h 5319616"/>
              <a:gd name="connsiteX1" fmla="*/ 4728180 w 9398109"/>
              <a:gd name="connsiteY1" fmla="*/ 96659 h 5319616"/>
              <a:gd name="connsiteX2" fmla="*/ 9047326 w 9398109"/>
              <a:gd name="connsiteY2" fmla="*/ 316823 h 5319616"/>
              <a:gd name="connsiteX3" fmla="*/ 9395427 w 9398109"/>
              <a:gd name="connsiteY3" fmla="*/ 2763656 h 5319616"/>
              <a:gd name="connsiteX4" fmla="*/ 8923352 w 9398109"/>
              <a:gd name="connsiteY4" fmla="*/ 5104950 h 5319616"/>
              <a:gd name="connsiteX5" fmla="*/ 4594708 w 9398109"/>
              <a:gd name="connsiteY5" fmla="*/ 5221942 h 5319616"/>
              <a:gd name="connsiteX6" fmla="*/ 457058 w 9398109"/>
              <a:gd name="connsiteY6" fmla="*/ 5145292 h 5319616"/>
              <a:gd name="connsiteX7" fmla="*/ 17008 w 9398109"/>
              <a:gd name="connsiteY7" fmla="*/ 2585698 h 5319616"/>
              <a:gd name="connsiteX8" fmla="*/ 464551 w 9398109"/>
              <a:gd name="connsiteY8" fmla="*/ 252018 h 5319616"/>
              <a:gd name="connsiteX0" fmla="*/ 398910 w 9397865"/>
              <a:gd name="connsiteY0" fmla="*/ 256107 h 5312532"/>
              <a:gd name="connsiteX1" fmla="*/ 4727936 w 9397865"/>
              <a:gd name="connsiteY1" fmla="*/ 89575 h 5312532"/>
              <a:gd name="connsiteX2" fmla="*/ 9047082 w 9397865"/>
              <a:gd name="connsiteY2" fmla="*/ 309739 h 5312532"/>
              <a:gd name="connsiteX3" fmla="*/ 9395183 w 9397865"/>
              <a:gd name="connsiteY3" fmla="*/ 2756572 h 5312532"/>
              <a:gd name="connsiteX4" fmla="*/ 8923108 w 9397865"/>
              <a:gd name="connsiteY4" fmla="*/ 5097866 h 5312532"/>
              <a:gd name="connsiteX5" fmla="*/ 4594464 w 9397865"/>
              <a:gd name="connsiteY5" fmla="*/ 5214858 h 5312532"/>
              <a:gd name="connsiteX6" fmla="*/ 456814 w 9397865"/>
              <a:gd name="connsiteY6" fmla="*/ 5138208 h 5312532"/>
              <a:gd name="connsiteX7" fmla="*/ 16764 w 9397865"/>
              <a:gd name="connsiteY7" fmla="*/ 2578614 h 5312532"/>
              <a:gd name="connsiteX8" fmla="*/ 398910 w 9397865"/>
              <a:gd name="connsiteY8" fmla="*/ 256107 h 5312532"/>
              <a:gd name="connsiteX0" fmla="*/ 398910 w 9397865"/>
              <a:gd name="connsiteY0" fmla="*/ 278794 h 5335219"/>
              <a:gd name="connsiteX1" fmla="*/ 4727936 w 9397865"/>
              <a:gd name="connsiteY1" fmla="*/ 112262 h 5335219"/>
              <a:gd name="connsiteX2" fmla="*/ 9047082 w 9397865"/>
              <a:gd name="connsiteY2" fmla="*/ 332426 h 5335219"/>
              <a:gd name="connsiteX3" fmla="*/ 9395183 w 9397865"/>
              <a:gd name="connsiteY3" fmla="*/ 2779259 h 5335219"/>
              <a:gd name="connsiteX4" fmla="*/ 8923108 w 9397865"/>
              <a:gd name="connsiteY4" fmla="*/ 5120553 h 5335219"/>
              <a:gd name="connsiteX5" fmla="*/ 4594464 w 9397865"/>
              <a:gd name="connsiteY5" fmla="*/ 5237545 h 5335219"/>
              <a:gd name="connsiteX6" fmla="*/ 456814 w 9397865"/>
              <a:gd name="connsiteY6" fmla="*/ 5160895 h 5335219"/>
              <a:gd name="connsiteX7" fmla="*/ 16764 w 9397865"/>
              <a:gd name="connsiteY7" fmla="*/ 2601301 h 5335219"/>
              <a:gd name="connsiteX8" fmla="*/ 398910 w 9397865"/>
              <a:gd name="connsiteY8" fmla="*/ 278794 h 5335219"/>
              <a:gd name="connsiteX0" fmla="*/ 480979 w 9479934"/>
              <a:gd name="connsiteY0" fmla="*/ 282781 h 5339206"/>
              <a:gd name="connsiteX1" fmla="*/ 4679210 w 9479934"/>
              <a:gd name="connsiteY1" fmla="*/ 60380 h 5339206"/>
              <a:gd name="connsiteX2" fmla="*/ 9129151 w 9479934"/>
              <a:gd name="connsiteY2" fmla="*/ 336413 h 5339206"/>
              <a:gd name="connsiteX3" fmla="*/ 9477252 w 9479934"/>
              <a:gd name="connsiteY3" fmla="*/ 2783246 h 5339206"/>
              <a:gd name="connsiteX4" fmla="*/ 9005177 w 9479934"/>
              <a:gd name="connsiteY4" fmla="*/ 5124540 h 5339206"/>
              <a:gd name="connsiteX5" fmla="*/ 4676533 w 9479934"/>
              <a:gd name="connsiteY5" fmla="*/ 5241532 h 5339206"/>
              <a:gd name="connsiteX6" fmla="*/ 538883 w 9479934"/>
              <a:gd name="connsiteY6" fmla="*/ 5164882 h 5339206"/>
              <a:gd name="connsiteX7" fmla="*/ 98833 w 9479934"/>
              <a:gd name="connsiteY7" fmla="*/ 2605288 h 5339206"/>
              <a:gd name="connsiteX8" fmla="*/ 480979 w 9479934"/>
              <a:gd name="connsiteY8" fmla="*/ 282781 h 5339206"/>
              <a:gd name="connsiteX0" fmla="*/ 480979 w 9479934"/>
              <a:gd name="connsiteY0" fmla="*/ 282781 h 5339206"/>
              <a:gd name="connsiteX1" fmla="*/ 4679210 w 9479934"/>
              <a:gd name="connsiteY1" fmla="*/ 60380 h 5339206"/>
              <a:gd name="connsiteX2" fmla="*/ 9129151 w 9479934"/>
              <a:gd name="connsiteY2" fmla="*/ 336413 h 5339206"/>
              <a:gd name="connsiteX3" fmla="*/ 9477252 w 9479934"/>
              <a:gd name="connsiteY3" fmla="*/ 2783246 h 5339206"/>
              <a:gd name="connsiteX4" fmla="*/ 9005177 w 9479934"/>
              <a:gd name="connsiteY4" fmla="*/ 5124540 h 5339206"/>
              <a:gd name="connsiteX5" fmla="*/ 4676533 w 9479934"/>
              <a:gd name="connsiteY5" fmla="*/ 5241532 h 5339206"/>
              <a:gd name="connsiteX6" fmla="*/ 538883 w 9479934"/>
              <a:gd name="connsiteY6" fmla="*/ 5164882 h 5339206"/>
              <a:gd name="connsiteX7" fmla="*/ 98833 w 9479934"/>
              <a:gd name="connsiteY7" fmla="*/ 2605288 h 5339206"/>
              <a:gd name="connsiteX8" fmla="*/ 480979 w 9479934"/>
              <a:gd name="connsiteY8" fmla="*/ 282781 h 5339206"/>
              <a:gd name="connsiteX0" fmla="*/ 480979 w 9478725"/>
              <a:gd name="connsiteY0" fmla="*/ 296339 h 5352764"/>
              <a:gd name="connsiteX1" fmla="*/ 4679210 w 9478725"/>
              <a:gd name="connsiteY1" fmla="*/ 73938 h 5352764"/>
              <a:gd name="connsiteX2" fmla="*/ 9096452 w 9478725"/>
              <a:gd name="connsiteY2" fmla="*/ 294102 h 5352764"/>
              <a:gd name="connsiteX3" fmla="*/ 9477252 w 9478725"/>
              <a:gd name="connsiteY3" fmla="*/ 2796804 h 5352764"/>
              <a:gd name="connsiteX4" fmla="*/ 9005177 w 9478725"/>
              <a:gd name="connsiteY4" fmla="*/ 5138098 h 5352764"/>
              <a:gd name="connsiteX5" fmla="*/ 4676533 w 9478725"/>
              <a:gd name="connsiteY5" fmla="*/ 5255090 h 5352764"/>
              <a:gd name="connsiteX6" fmla="*/ 538883 w 9478725"/>
              <a:gd name="connsiteY6" fmla="*/ 5178440 h 5352764"/>
              <a:gd name="connsiteX7" fmla="*/ 98833 w 9478725"/>
              <a:gd name="connsiteY7" fmla="*/ 2618846 h 5352764"/>
              <a:gd name="connsiteX8" fmla="*/ 480979 w 9478725"/>
              <a:gd name="connsiteY8" fmla="*/ 296339 h 5352764"/>
              <a:gd name="connsiteX0" fmla="*/ 480979 w 9478725"/>
              <a:gd name="connsiteY0" fmla="*/ 296339 h 5352764"/>
              <a:gd name="connsiteX1" fmla="*/ 4679210 w 9478725"/>
              <a:gd name="connsiteY1" fmla="*/ 73938 h 5352764"/>
              <a:gd name="connsiteX2" fmla="*/ 9096452 w 9478725"/>
              <a:gd name="connsiteY2" fmla="*/ 294102 h 5352764"/>
              <a:gd name="connsiteX3" fmla="*/ 9477252 w 9478725"/>
              <a:gd name="connsiteY3" fmla="*/ 2796804 h 5352764"/>
              <a:gd name="connsiteX4" fmla="*/ 9005177 w 9478725"/>
              <a:gd name="connsiteY4" fmla="*/ 5138098 h 5352764"/>
              <a:gd name="connsiteX5" fmla="*/ 4676533 w 9478725"/>
              <a:gd name="connsiteY5" fmla="*/ 5255090 h 5352764"/>
              <a:gd name="connsiteX6" fmla="*/ 538883 w 9478725"/>
              <a:gd name="connsiteY6" fmla="*/ 5178440 h 5352764"/>
              <a:gd name="connsiteX7" fmla="*/ 98833 w 9478725"/>
              <a:gd name="connsiteY7" fmla="*/ 2618846 h 5352764"/>
              <a:gd name="connsiteX8" fmla="*/ 480979 w 9478725"/>
              <a:gd name="connsiteY8" fmla="*/ 296339 h 5352764"/>
              <a:gd name="connsiteX0" fmla="*/ 480979 w 9602788"/>
              <a:gd name="connsiteY0" fmla="*/ 281260 h 5337685"/>
              <a:gd name="connsiteX1" fmla="*/ 4679210 w 9602788"/>
              <a:gd name="connsiteY1" fmla="*/ 58859 h 5337685"/>
              <a:gd name="connsiteX2" fmla="*/ 9096452 w 9602788"/>
              <a:gd name="connsiteY2" fmla="*/ 279023 h 5337685"/>
              <a:gd name="connsiteX3" fmla="*/ 9499051 w 9602788"/>
              <a:gd name="connsiteY3" fmla="*/ 2759378 h 5337685"/>
              <a:gd name="connsiteX4" fmla="*/ 9005177 w 9602788"/>
              <a:gd name="connsiteY4" fmla="*/ 5123019 h 5337685"/>
              <a:gd name="connsiteX5" fmla="*/ 4676533 w 9602788"/>
              <a:gd name="connsiteY5" fmla="*/ 5240011 h 5337685"/>
              <a:gd name="connsiteX6" fmla="*/ 538883 w 9602788"/>
              <a:gd name="connsiteY6" fmla="*/ 5163361 h 5337685"/>
              <a:gd name="connsiteX7" fmla="*/ 98833 w 9602788"/>
              <a:gd name="connsiteY7" fmla="*/ 2603767 h 5337685"/>
              <a:gd name="connsiteX8" fmla="*/ 480979 w 9602788"/>
              <a:gd name="connsiteY8" fmla="*/ 281260 h 5337685"/>
              <a:gd name="connsiteX0" fmla="*/ 480979 w 9500271"/>
              <a:gd name="connsiteY0" fmla="*/ 270210 h 5326635"/>
              <a:gd name="connsiteX1" fmla="*/ 4679210 w 9500271"/>
              <a:gd name="connsiteY1" fmla="*/ 47809 h 5326635"/>
              <a:gd name="connsiteX2" fmla="*/ 9096452 w 9500271"/>
              <a:gd name="connsiteY2" fmla="*/ 267973 h 5326635"/>
              <a:gd name="connsiteX3" fmla="*/ 9499051 w 9500271"/>
              <a:gd name="connsiteY3" fmla="*/ 2748328 h 5326635"/>
              <a:gd name="connsiteX4" fmla="*/ 9005177 w 9500271"/>
              <a:gd name="connsiteY4" fmla="*/ 5111969 h 5326635"/>
              <a:gd name="connsiteX5" fmla="*/ 4676533 w 9500271"/>
              <a:gd name="connsiteY5" fmla="*/ 5228961 h 5326635"/>
              <a:gd name="connsiteX6" fmla="*/ 538883 w 9500271"/>
              <a:gd name="connsiteY6" fmla="*/ 5152311 h 5326635"/>
              <a:gd name="connsiteX7" fmla="*/ 98833 w 9500271"/>
              <a:gd name="connsiteY7" fmla="*/ 2592717 h 5326635"/>
              <a:gd name="connsiteX8" fmla="*/ 480979 w 9500271"/>
              <a:gd name="connsiteY8" fmla="*/ 270210 h 5326635"/>
              <a:gd name="connsiteX0" fmla="*/ 480979 w 9500153"/>
              <a:gd name="connsiteY0" fmla="*/ 286772 h 5343197"/>
              <a:gd name="connsiteX1" fmla="*/ 4679210 w 9500153"/>
              <a:gd name="connsiteY1" fmla="*/ 64371 h 5343197"/>
              <a:gd name="connsiteX2" fmla="*/ 9096452 w 9500153"/>
              <a:gd name="connsiteY2" fmla="*/ 284535 h 5343197"/>
              <a:gd name="connsiteX3" fmla="*/ 9499051 w 9500153"/>
              <a:gd name="connsiteY3" fmla="*/ 2764890 h 5343197"/>
              <a:gd name="connsiteX4" fmla="*/ 9005177 w 9500153"/>
              <a:gd name="connsiteY4" fmla="*/ 5128531 h 5343197"/>
              <a:gd name="connsiteX5" fmla="*/ 4676533 w 9500153"/>
              <a:gd name="connsiteY5" fmla="*/ 5245523 h 5343197"/>
              <a:gd name="connsiteX6" fmla="*/ 538883 w 9500153"/>
              <a:gd name="connsiteY6" fmla="*/ 5168873 h 5343197"/>
              <a:gd name="connsiteX7" fmla="*/ 98833 w 9500153"/>
              <a:gd name="connsiteY7" fmla="*/ 2609279 h 5343197"/>
              <a:gd name="connsiteX8" fmla="*/ 480979 w 9500153"/>
              <a:gd name="connsiteY8" fmla="*/ 286772 h 5343197"/>
              <a:gd name="connsiteX0" fmla="*/ 480979 w 9500610"/>
              <a:gd name="connsiteY0" fmla="*/ 306881 h 5363306"/>
              <a:gd name="connsiteX1" fmla="*/ 4679210 w 9500610"/>
              <a:gd name="connsiteY1" fmla="*/ 84480 h 5363306"/>
              <a:gd name="connsiteX2" fmla="*/ 9085552 w 9500610"/>
              <a:gd name="connsiteY2" fmla="*/ 271124 h 5363306"/>
              <a:gd name="connsiteX3" fmla="*/ 9499051 w 9500610"/>
              <a:gd name="connsiteY3" fmla="*/ 2784999 h 5363306"/>
              <a:gd name="connsiteX4" fmla="*/ 9005177 w 9500610"/>
              <a:gd name="connsiteY4" fmla="*/ 5148640 h 5363306"/>
              <a:gd name="connsiteX5" fmla="*/ 4676533 w 9500610"/>
              <a:gd name="connsiteY5" fmla="*/ 5265632 h 5363306"/>
              <a:gd name="connsiteX6" fmla="*/ 538883 w 9500610"/>
              <a:gd name="connsiteY6" fmla="*/ 5188982 h 5363306"/>
              <a:gd name="connsiteX7" fmla="*/ 98833 w 9500610"/>
              <a:gd name="connsiteY7" fmla="*/ 2629388 h 5363306"/>
              <a:gd name="connsiteX8" fmla="*/ 480979 w 9500610"/>
              <a:gd name="connsiteY8" fmla="*/ 306881 h 5363306"/>
              <a:gd name="connsiteX0" fmla="*/ 480979 w 9500610"/>
              <a:gd name="connsiteY0" fmla="*/ 306881 h 5363306"/>
              <a:gd name="connsiteX1" fmla="*/ 4679210 w 9500610"/>
              <a:gd name="connsiteY1" fmla="*/ 84480 h 5363306"/>
              <a:gd name="connsiteX2" fmla="*/ 9085552 w 9500610"/>
              <a:gd name="connsiteY2" fmla="*/ 271124 h 5363306"/>
              <a:gd name="connsiteX3" fmla="*/ 9499051 w 9500610"/>
              <a:gd name="connsiteY3" fmla="*/ 2784999 h 5363306"/>
              <a:gd name="connsiteX4" fmla="*/ 9005177 w 9500610"/>
              <a:gd name="connsiteY4" fmla="*/ 5148640 h 5363306"/>
              <a:gd name="connsiteX5" fmla="*/ 4676533 w 9500610"/>
              <a:gd name="connsiteY5" fmla="*/ 5265632 h 5363306"/>
              <a:gd name="connsiteX6" fmla="*/ 538883 w 9500610"/>
              <a:gd name="connsiteY6" fmla="*/ 5188982 h 5363306"/>
              <a:gd name="connsiteX7" fmla="*/ 98833 w 9500610"/>
              <a:gd name="connsiteY7" fmla="*/ 2629388 h 5363306"/>
              <a:gd name="connsiteX8" fmla="*/ 480979 w 9500610"/>
              <a:gd name="connsiteY8" fmla="*/ 306881 h 5363306"/>
              <a:gd name="connsiteX0" fmla="*/ 480979 w 9516516"/>
              <a:gd name="connsiteY0" fmla="*/ 306881 h 5363306"/>
              <a:gd name="connsiteX1" fmla="*/ 4679210 w 9516516"/>
              <a:gd name="connsiteY1" fmla="*/ 84480 h 5363306"/>
              <a:gd name="connsiteX2" fmla="*/ 9085552 w 9516516"/>
              <a:gd name="connsiteY2" fmla="*/ 271124 h 5363306"/>
              <a:gd name="connsiteX3" fmla="*/ 9499051 w 9516516"/>
              <a:gd name="connsiteY3" fmla="*/ 2784999 h 5363306"/>
              <a:gd name="connsiteX4" fmla="*/ 9125074 w 9516516"/>
              <a:gd name="connsiteY4" fmla="*/ 5148641 h 5363306"/>
              <a:gd name="connsiteX5" fmla="*/ 4676533 w 9516516"/>
              <a:gd name="connsiteY5" fmla="*/ 5265632 h 5363306"/>
              <a:gd name="connsiteX6" fmla="*/ 538883 w 9516516"/>
              <a:gd name="connsiteY6" fmla="*/ 5188982 h 5363306"/>
              <a:gd name="connsiteX7" fmla="*/ 98833 w 9516516"/>
              <a:gd name="connsiteY7" fmla="*/ 2629388 h 5363306"/>
              <a:gd name="connsiteX8" fmla="*/ 480979 w 9516516"/>
              <a:gd name="connsiteY8" fmla="*/ 306881 h 5363306"/>
              <a:gd name="connsiteX0" fmla="*/ 480979 w 9500194"/>
              <a:gd name="connsiteY0" fmla="*/ 306881 h 5363306"/>
              <a:gd name="connsiteX1" fmla="*/ 4679210 w 9500194"/>
              <a:gd name="connsiteY1" fmla="*/ 84480 h 5363306"/>
              <a:gd name="connsiteX2" fmla="*/ 9085552 w 9500194"/>
              <a:gd name="connsiteY2" fmla="*/ 271124 h 5363306"/>
              <a:gd name="connsiteX3" fmla="*/ 9499051 w 9500194"/>
              <a:gd name="connsiteY3" fmla="*/ 2784999 h 5363306"/>
              <a:gd name="connsiteX4" fmla="*/ 9125074 w 9500194"/>
              <a:gd name="connsiteY4" fmla="*/ 5148641 h 5363306"/>
              <a:gd name="connsiteX5" fmla="*/ 4676533 w 9500194"/>
              <a:gd name="connsiteY5" fmla="*/ 5265632 h 5363306"/>
              <a:gd name="connsiteX6" fmla="*/ 538883 w 9500194"/>
              <a:gd name="connsiteY6" fmla="*/ 5188982 h 5363306"/>
              <a:gd name="connsiteX7" fmla="*/ 98833 w 9500194"/>
              <a:gd name="connsiteY7" fmla="*/ 2629388 h 5363306"/>
              <a:gd name="connsiteX8" fmla="*/ 480979 w 9500194"/>
              <a:gd name="connsiteY8" fmla="*/ 306881 h 5363306"/>
              <a:gd name="connsiteX0" fmla="*/ 480979 w 9505686"/>
              <a:gd name="connsiteY0" fmla="*/ 306881 h 5364909"/>
              <a:gd name="connsiteX1" fmla="*/ 4679210 w 9505686"/>
              <a:gd name="connsiteY1" fmla="*/ 84480 h 5364909"/>
              <a:gd name="connsiteX2" fmla="*/ 9085552 w 9505686"/>
              <a:gd name="connsiteY2" fmla="*/ 271124 h 5364909"/>
              <a:gd name="connsiteX3" fmla="*/ 9499051 w 9505686"/>
              <a:gd name="connsiteY3" fmla="*/ 2784999 h 5364909"/>
              <a:gd name="connsiteX4" fmla="*/ 9168672 w 9505686"/>
              <a:gd name="connsiteY4" fmla="*/ 5115120 h 5364909"/>
              <a:gd name="connsiteX5" fmla="*/ 4676533 w 9505686"/>
              <a:gd name="connsiteY5" fmla="*/ 5265632 h 5364909"/>
              <a:gd name="connsiteX6" fmla="*/ 538883 w 9505686"/>
              <a:gd name="connsiteY6" fmla="*/ 5188982 h 5364909"/>
              <a:gd name="connsiteX7" fmla="*/ 98833 w 9505686"/>
              <a:gd name="connsiteY7" fmla="*/ 2629388 h 5364909"/>
              <a:gd name="connsiteX8" fmla="*/ 480979 w 9505686"/>
              <a:gd name="connsiteY8" fmla="*/ 306881 h 5364909"/>
              <a:gd name="connsiteX0" fmla="*/ 480979 w 9504848"/>
              <a:gd name="connsiteY0" fmla="*/ 306881 h 5364909"/>
              <a:gd name="connsiteX1" fmla="*/ 4679210 w 9504848"/>
              <a:gd name="connsiteY1" fmla="*/ 84480 h 5364909"/>
              <a:gd name="connsiteX2" fmla="*/ 9085552 w 9504848"/>
              <a:gd name="connsiteY2" fmla="*/ 271124 h 5364909"/>
              <a:gd name="connsiteX3" fmla="*/ 9499051 w 9504848"/>
              <a:gd name="connsiteY3" fmla="*/ 2784999 h 5364909"/>
              <a:gd name="connsiteX4" fmla="*/ 9168672 w 9504848"/>
              <a:gd name="connsiteY4" fmla="*/ 5115120 h 5364909"/>
              <a:gd name="connsiteX5" fmla="*/ 4676533 w 9504848"/>
              <a:gd name="connsiteY5" fmla="*/ 5265632 h 5364909"/>
              <a:gd name="connsiteX6" fmla="*/ 538883 w 9504848"/>
              <a:gd name="connsiteY6" fmla="*/ 5188982 h 5364909"/>
              <a:gd name="connsiteX7" fmla="*/ 98833 w 9504848"/>
              <a:gd name="connsiteY7" fmla="*/ 2629388 h 5364909"/>
              <a:gd name="connsiteX8" fmla="*/ 480979 w 9504848"/>
              <a:gd name="connsiteY8" fmla="*/ 306881 h 5364909"/>
              <a:gd name="connsiteX0" fmla="*/ 480979 w 9503160"/>
              <a:gd name="connsiteY0" fmla="*/ 306881 h 5363838"/>
              <a:gd name="connsiteX1" fmla="*/ 4679210 w 9503160"/>
              <a:gd name="connsiteY1" fmla="*/ 84480 h 5363838"/>
              <a:gd name="connsiteX2" fmla="*/ 9085552 w 9503160"/>
              <a:gd name="connsiteY2" fmla="*/ 271124 h 5363838"/>
              <a:gd name="connsiteX3" fmla="*/ 9499051 w 9503160"/>
              <a:gd name="connsiteY3" fmla="*/ 2784999 h 5363838"/>
              <a:gd name="connsiteX4" fmla="*/ 9157773 w 9503160"/>
              <a:gd name="connsiteY4" fmla="*/ 5137468 h 5363838"/>
              <a:gd name="connsiteX5" fmla="*/ 4676533 w 9503160"/>
              <a:gd name="connsiteY5" fmla="*/ 5265632 h 5363838"/>
              <a:gd name="connsiteX6" fmla="*/ 538883 w 9503160"/>
              <a:gd name="connsiteY6" fmla="*/ 5188982 h 5363838"/>
              <a:gd name="connsiteX7" fmla="*/ 98833 w 9503160"/>
              <a:gd name="connsiteY7" fmla="*/ 2629388 h 5363838"/>
              <a:gd name="connsiteX8" fmla="*/ 480979 w 9503160"/>
              <a:gd name="connsiteY8" fmla="*/ 306881 h 5363838"/>
              <a:gd name="connsiteX0" fmla="*/ 480979 w 9503813"/>
              <a:gd name="connsiteY0" fmla="*/ 293327 h 5350284"/>
              <a:gd name="connsiteX1" fmla="*/ 4679210 w 9503813"/>
              <a:gd name="connsiteY1" fmla="*/ 70926 h 5350284"/>
              <a:gd name="connsiteX2" fmla="*/ 9074654 w 9503813"/>
              <a:gd name="connsiteY2" fmla="*/ 279917 h 5350284"/>
              <a:gd name="connsiteX3" fmla="*/ 9499051 w 9503813"/>
              <a:gd name="connsiteY3" fmla="*/ 2771445 h 5350284"/>
              <a:gd name="connsiteX4" fmla="*/ 9157773 w 9503813"/>
              <a:gd name="connsiteY4" fmla="*/ 5123914 h 5350284"/>
              <a:gd name="connsiteX5" fmla="*/ 4676533 w 9503813"/>
              <a:gd name="connsiteY5" fmla="*/ 5252078 h 5350284"/>
              <a:gd name="connsiteX6" fmla="*/ 538883 w 9503813"/>
              <a:gd name="connsiteY6" fmla="*/ 5175428 h 5350284"/>
              <a:gd name="connsiteX7" fmla="*/ 98833 w 9503813"/>
              <a:gd name="connsiteY7" fmla="*/ 2615834 h 5350284"/>
              <a:gd name="connsiteX8" fmla="*/ 480979 w 9503813"/>
              <a:gd name="connsiteY8" fmla="*/ 293327 h 5350284"/>
              <a:gd name="connsiteX0" fmla="*/ 522992 w 9458628"/>
              <a:gd name="connsiteY0" fmla="*/ 293327 h 5350284"/>
              <a:gd name="connsiteX1" fmla="*/ 4634026 w 9458628"/>
              <a:gd name="connsiteY1" fmla="*/ 70926 h 5350284"/>
              <a:gd name="connsiteX2" fmla="*/ 9029470 w 9458628"/>
              <a:gd name="connsiteY2" fmla="*/ 279917 h 5350284"/>
              <a:gd name="connsiteX3" fmla="*/ 9453867 w 9458628"/>
              <a:gd name="connsiteY3" fmla="*/ 2771445 h 5350284"/>
              <a:gd name="connsiteX4" fmla="*/ 9112589 w 9458628"/>
              <a:gd name="connsiteY4" fmla="*/ 5123914 h 5350284"/>
              <a:gd name="connsiteX5" fmla="*/ 4631349 w 9458628"/>
              <a:gd name="connsiteY5" fmla="*/ 5252078 h 5350284"/>
              <a:gd name="connsiteX6" fmla="*/ 493699 w 9458628"/>
              <a:gd name="connsiteY6" fmla="*/ 5175428 h 5350284"/>
              <a:gd name="connsiteX7" fmla="*/ 53649 w 9458628"/>
              <a:gd name="connsiteY7" fmla="*/ 2615834 h 5350284"/>
              <a:gd name="connsiteX8" fmla="*/ 522992 w 9458628"/>
              <a:gd name="connsiteY8" fmla="*/ 293327 h 5350284"/>
              <a:gd name="connsiteX0" fmla="*/ 487966 w 9423602"/>
              <a:gd name="connsiteY0" fmla="*/ 293327 h 5350284"/>
              <a:gd name="connsiteX1" fmla="*/ 4599000 w 9423602"/>
              <a:gd name="connsiteY1" fmla="*/ 70926 h 5350284"/>
              <a:gd name="connsiteX2" fmla="*/ 8994444 w 9423602"/>
              <a:gd name="connsiteY2" fmla="*/ 279917 h 5350284"/>
              <a:gd name="connsiteX3" fmla="*/ 9418841 w 9423602"/>
              <a:gd name="connsiteY3" fmla="*/ 2771445 h 5350284"/>
              <a:gd name="connsiteX4" fmla="*/ 9077563 w 9423602"/>
              <a:gd name="connsiteY4" fmla="*/ 5123914 h 5350284"/>
              <a:gd name="connsiteX5" fmla="*/ 4596323 w 9423602"/>
              <a:gd name="connsiteY5" fmla="*/ 5252078 h 5350284"/>
              <a:gd name="connsiteX6" fmla="*/ 458673 w 9423602"/>
              <a:gd name="connsiteY6" fmla="*/ 5175428 h 5350284"/>
              <a:gd name="connsiteX7" fmla="*/ 18623 w 9423602"/>
              <a:gd name="connsiteY7" fmla="*/ 2615834 h 5350284"/>
              <a:gd name="connsiteX8" fmla="*/ 487966 w 9423602"/>
              <a:gd name="connsiteY8" fmla="*/ 293327 h 5350284"/>
              <a:gd name="connsiteX0" fmla="*/ 476259 w 9422795"/>
              <a:gd name="connsiteY0" fmla="*/ 250451 h 5363276"/>
              <a:gd name="connsiteX1" fmla="*/ 4598193 w 9422795"/>
              <a:gd name="connsiteY1" fmla="*/ 83918 h 5363276"/>
              <a:gd name="connsiteX2" fmla="*/ 8993637 w 9422795"/>
              <a:gd name="connsiteY2" fmla="*/ 292909 h 5363276"/>
              <a:gd name="connsiteX3" fmla="*/ 9418034 w 9422795"/>
              <a:gd name="connsiteY3" fmla="*/ 2784437 h 5363276"/>
              <a:gd name="connsiteX4" fmla="*/ 9076756 w 9422795"/>
              <a:gd name="connsiteY4" fmla="*/ 5136906 h 5363276"/>
              <a:gd name="connsiteX5" fmla="*/ 4595516 w 9422795"/>
              <a:gd name="connsiteY5" fmla="*/ 5265070 h 5363276"/>
              <a:gd name="connsiteX6" fmla="*/ 457866 w 9422795"/>
              <a:gd name="connsiteY6" fmla="*/ 5188420 h 5363276"/>
              <a:gd name="connsiteX7" fmla="*/ 17816 w 9422795"/>
              <a:gd name="connsiteY7" fmla="*/ 2628826 h 5363276"/>
              <a:gd name="connsiteX8" fmla="*/ 476259 w 9422795"/>
              <a:gd name="connsiteY8" fmla="*/ 250451 h 5363276"/>
              <a:gd name="connsiteX0" fmla="*/ 476259 w 9422795"/>
              <a:gd name="connsiteY0" fmla="*/ 234152 h 5346977"/>
              <a:gd name="connsiteX1" fmla="*/ 4598193 w 9422795"/>
              <a:gd name="connsiteY1" fmla="*/ 67619 h 5346977"/>
              <a:gd name="connsiteX2" fmla="*/ 8993637 w 9422795"/>
              <a:gd name="connsiteY2" fmla="*/ 276610 h 5346977"/>
              <a:gd name="connsiteX3" fmla="*/ 9418034 w 9422795"/>
              <a:gd name="connsiteY3" fmla="*/ 2768138 h 5346977"/>
              <a:gd name="connsiteX4" fmla="*/ 9076756 w 9422795"/>
              <a:gd name="connsiteY4" fmla="*/ 5120607 h 5346977"/>
              <a:gd name="connsiteX5" fmla="*/ 4595516 w 9422795"/>
              <a:gd name="connsiteY5" fmla="*/ 5248771 h 5346977"/>
              <a:gd name="connsiteX6" fmla="*/ 457866 w 9422795"/>
              <a:gd name="connsiteY6" fmla="*/ 5172121 h 5346977"/>
              <a:gd name="connsiteX7" fmla="*/ 17816 w 9422795"/>
              <a:gd name="connsiteY7" fmla="*/ 2612527 h 5346977"/>
              <a:gd name="connsiteX8" fmla="*/ 476259 w 9422795"/>
              <a:gd name="connsiteY8" fmla="*/ 234152 h 5346977"/>
              <a:gd name="connsiteX0" fmla="*/ 464060 w 9410596"/>
              <a:gd name="connsiteY0" fmla="*/ 234152 h 5370939"/>
              <a:gd name="connsiteX1" fmla="*/ 4585994 w 9410596"/>
              <a:gd name="connsiteY1" fmla="*/ 67619 h 5370939"/>
              <a:gd name="connsiteX2" fmla="*/ 8981438 w 9410596"/>
              <a:gd name="connsiteY2" fmla="*/ 276610 h 5370939"/>
              <a:gd name="connsiteX3" fmla="*/ 9405835 w 9410596"/>
              <a:gd name="connsiteY3" fmla="*/ 2768138 h 5370939"/>
              <a:gd name="connsiteX4" fmla="*/ 9064557 w 9410596"/>
              <a:gd name="connsiteY4" fmla="*/ 5120607 h 5370939"/>
              <a:gd name="connsiteX5" fmla="*/ 4583317 w 9410596"/>
              <a:gd name="connsiteY5" fmla="*/ 5248771 h 5370939"/>
              <a:gd name="connsiteX6" fmla="*/ 511064 w 9410596"/>
              <a:gd name="connsiteY6" fmla="*/ 5205641 h 5370939"/>
              <a:gd name="connsiteX7" fmla="*/ 5617 w 9410596"/>
              <a:gd name="connsiteY7" fmla="*/ 2612527 h 5370939"/>
              <a:gd name="connsiteX8" fmla="*/ 464060 w 9410596"/>
              <a:gd name="connsiteY8" fmla="*/ 234152 h 5370939"/>
              <a:gd name="connsiteX0" fmla="*/ 464060 w 9410596"/>
              <a:gd name="connsiteY0" fmla="*/ 234152 h 5370939"/>
              <a:gd name="connsiteX1" fmla="*/ 4585994 w 9410596"/>
              <a:gd name="connsiteY1" fmla="*/ 67619 h 5370939"/>
              <a:gd name="connsiteX2" fmla="*/ 8981438 w 9410596"/>
              <a:gd name="connsiteY2" fmla="*/ 276610 h 5370939"/>
              <a:gd name="connsiteX3" fmla="*/ 9405835 w 9410596"/>
              <a:gd name="connsiteY3" fmla="*/ 2768138 h 5370939"/>
              <a:gd name="connsiteX4" fmla="*/ 9064557 w 9410596"/>
              <a:gd name="connsiteY4" fmla="*/ 5120607 h 5370939"/>
              <a:gd name="connsiteX5" fmla="*/ 4583317 w 9410596"/>
              <a:gd name="connsiteY5" fmla="*/ 5248771 h 5370939"/>
              <a:gd name="connsiteX6" fmla="*/ 511064 w 9410596"/>
              <a:gd name="connsiteY6" fmla="*/ 5205641 h 5370939"/>
              <a:gd name="connsiteX7" fmla="*/ 5617 w 9410596"/>
              <a:gd name="connsiteY7" fmla="*/ 2612527 h 5370939"/>
              <a:gd name="connsiteX8" fmla="*/ 464060 w 9410596"/>
              <a:gd name="connsiteY8" fmla="*/ 234152 h 5370939"/>
              <a:gd name="connsiteX0" fmla="*/ 465509 w 9412045"/>
              <a:gd name="connsiteY0" fmla="*/ 234152 h 5379158"/>
              <a:gd name="connsiteX1" fmla="*/ 4587443 w 9412045"/>
              <a:gd name="connsiteY1" fmla="*/ 67619 h 5379158"/>
              <a:gd name="connsiteX2" fmla="*/ 8982887 w 9412045"/>
              <a:gd name="connsiteY2" fmla="*/ 276610 h 5379158"/>
              <a:gd name="connsiteX3" fmla="*/ 9407284 w 9412045"/>
              <a:gd name="connsiteY3" fmla="*/ 2768138 h 5379158"/>
              <a:gd name="connsiteX4" fmla="*/ 9066006 w 9412045"/>
              <a:gd name="connsiteY4" fmla="*/ 5120607 h 5379158"/>
              <a:gd name="connsiteX5" fmla="*/ 4584766 w 9412045"/>
              <a:gd name="connsiteY5" fmla="*/ 5248771 h 5379158"/>
              <a:gd name="connsiteX6" fmla="*/ 534312 w 9412045"/>
              <a:gd name="connsiteY6" fmla="*/ 5216815 h 5379158"/>
              <a:gd name="connsiteX7" fmla="*/ 7066 w 9412045"/>
              <a:gd name="connsiteY7" fmla="*/ 2612527 h 5379158"/>
              <a:gd name="connsiteX8" fmla="*/ 465509 w 9412045"/>
              <a:gd name="connsiteY8" fmla="*/ 234152 h 5379158"/>
              <a:gd name="connsiteX0" fmla="*/ 460172 w 9406708"/>
              <a:gd name="connsiteY0" fmla="*/ 234152 h 5346977"/>
              <a:gd name="connsiteX1" fmla="*/ 4582106 w 9406708"/>
              <a:gd name="connsiteY1" fmla="*/ 67619 h 5346977"/>
              <a:gd name="connsiteX2" fmla="*/ 8977550 w 9406708"/>
              <a:gd name="connsiteY2" fmla="*/ 276610 h 5346977"/>
              <a:gd name="connsiteX3" fmla="*/ 9401947 w 9406708"/>
              <a:gd name="connsiteY3" fmla="*/ 2768138 h 5346977"/>
              <a:gd name="connsiteX4" fmla="*/ 9060669 w 9406708"/>
              <a:gd name="connsiteY4" fmla="*/ 5120607 h 5346977"/>
              <a:gd name="connsiteX5" fmla="*/ 4579429 w 9406708"/>
              <a:gd name="connsiteY5" fmla="*/ 5248771 h 5346977"/>
              <a:gd name="connsiteX6" fmla="*/ 430879 w 9406708"/>
              <a:gd name="connsiteY6" fmla="*/ 5172120 h 5346977"/>
              <a:gd name="connsiteX7" fmla="*/ 1729 w 9406708"/>
              <a:gd name="connsiteY7" fmla="*/ 2612527 h 5346977"/>
              <a:gd name="connsiteX8" fmla="*/ 460172 w 9406708"/>
              <a:gd name="connsiteY8" fmla="*/ 234152 h 5346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406708" h="5346977">
                <a:moveTo>
                  <a:pt x="460172" y="234152"/>
                </a:moveTo>
                <a:cubicBezTo>
                  <a:pt x="978177" y="-110537"/>
                  <a:pt x="3162543" y="60543"/>
                  <a:pt x="4582106" y="67619"/>
                </a:cubicBezTo>
                <a:cubicBezTo>
                  <a:pt x="6001669" y="74695"/>
                  <a:pt x="8130602" y="-187925"/>
                  <a:pt x="8977550" y="276610"/>
                </a:cubicBezTo>
                <a:cubicBezTo>
                  <a:pt x="9336944" y="473731"/>
                  <a:pt x="9388094" y="1960805"/>
                  <a:pt x="9401947" y="2768138"/>
                </a:cubicBezTo>
                <a:cubicBezTo>
                  <a:pt x="9415800" y="3575471"/>
                  <a:pt x="9423549" y="4976638"/>
                  <a:pt x="9060669" y="5120607"/>
                </a:cubicBezTo>
                <a:cubicBezTo>
                  <a:pt x="8470030" y="5354937"/>
                  <a:pt x="6017727" y="5240186"/>
                  <a:pt x="4579429" y="5248771"/>
                </a:cubicBezTo>
                <a:cubicBezTo>
                  <a:pt x="3141131" y="5257356"/>
                  <a:pt x="1018308" y="5508697"/>
                  <a:pt x="430879" y="5172120"/>
                </a:cubicBezTo>
                <a:cubicBezTo>
                  <a:pt x="-25754" y="4839085"/>
                  <a:pt x="-3153" y="3435522"/>
                  <a:pt x="1729" y="2612527"/>
                </a:cubicBezTo>
                <a:cubicBezTo>
                  <a:pt x="6611" y="1789532"/>
                  <a:pt x="-63112" y="582354"/>
                  <a:pt x="460172" y="234152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27432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7A861-27AB-4ED7-A06C-F55FB44AA18E}" type="datetime1">
              <a:rPr lang="en-US" smtClean="0"/>
              <a:t>8/20/2024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064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hree Pictures with Capt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790" y="615354"/>
            <a:ext cx="4757854" cy="106766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2" name="Freeform 21"/>
          <p:cNvSpPr>
            <a:spLocks/>
          </p:cNvSpPr>
          <p:nvPr userDrawn="1"/>
        </p:nvSpPr>
        <p:spPr bwMode="auto">
          <a:xfrm rot="10800000">
            <a:off x="822959" y="1813552"/>
            <a:ext cx="5673086" cy="3901442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9"/>
          <p:cNvSpPr>
            <a:spLocks/>
          </p:cNvSpPr>
          <p:nvPr userDrawn="1"/>
        </p:nvSpPr>
        <p:spPr bwMode="auto">
          <a:xfrm rot="10800000">
            <a:off x="970662" y="1921940"/>
            <a:ext cx="5346761" cy="3653203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Freeform 9"/>
          <p:cNvSpPr>
            <a:spLocks/>
          </p:cNvSpPr>
          <p:nvPr userDrawn="1"/>
        </p:nvSpPr>
        <p:spPr bwMode="auto">
          <a:xfrm rot="10800000">
            <a:off x="1022003" y="1983682"/>
            <a:ext cx="5236737" cy="3530949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" name="Freeform 39"/>
          <p:cNvSpPr>
            <a:spLocks/>
          </p:cNvSpPr>
          <p:nvPr userDrawn="1"/>
        </p:nvSpPr>
        <p:spPr bwMode="auto">
          <a:xfrm rot="5106336">
            <a:off x="4893039" y="1195203"/>
            <a:ext cx="4643025" cy="3439902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" name="Freeform 9"/>
          <p:cNvSpPr>
            <a:spLocks/>
          </p:cNvSpPr>
          <p:nvPr userDrawn="1"/>
        </p:nvSpPr>
        <p:spPr bwMode="auto">
          <a:xfrm rot="5106336">
            <a:off x="5015934" y="1279035"/>
            <a:ext cx="4381631" cy="3219933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" name="Freeform 9"/>
          <p:cNvSpPr>
            <a:spLocks/>
          </p:cNvSpPr>
          <p:nvPr userDrawn="1"/>
        </p:nvSpPr>
        <p:spPr bwMode="auto">
          <a:xfrm rot="5106336">
            <a:off x="5073495" y="1346587"/>
            <a:ext cx="4275536" cy="3106081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" name="Freeform 42"/>
          <p:cNvSpPr>
            <a:spLocks/>
          </p:cNvSpPr>
          <p:nvPr userDrawn="1"/>
        </p:nvSpPr>
        <p:spPr bwMode="auto">
          <a:xfrm rot="5837788">
            <a:off x="7669629" y="2242747"/>
            <a:ext cx="4095348" cy="2877038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" name="Freeform 9"/>
          <p:cNvSpPr>
            <a:spLocks/>
          </p:cNvSpPr>
          <p:nvPr userDrawn="1"/>
        </p:nvSpPr>
        <p:spPr bwMode="auto">
          <a:xfrm rot="5837788">
            <a:off x="7774010" y="2350571"/>
            <a:ext cx="3890116" cy="2690234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" name="Freeform 9"/>
          <p:cNvSpPr>
            <a:spLocks/>
          </p:cNvSpPr>
          <p:nvPr userDrawn="1"/>
        </p:nvSpPr>
        <p:spPr bwMode="auto">
          <a:xfrm rot="5837788">
            <a:off x="7816672" y="2401162"/>
            <a:ext cx="3810067" cy="2595111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" name="Freeform 45"/>
          <p:cNvSpPr>
            <a:spLocks/>
          </p:cNvSpPr>
          <p:nvPr userDrawn="1"/>
        </p:nvSpPr>
        <p:spPr bwMode="auto">
          <a:xfrm flipH="1">
            <a:off x="6019800" y="4142524"/>
            <a:ext cx="3122612" cy="2307801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7" name="Freeform 46"/>
          <p:cNvSpPr>
            <a:spLocks/>
          </p:cNvSpPr>
          <p:nvPr userDrawn="1"/>
        </p:nvSpPr>
        <p:spPr bwMode="auto">
          <a:xfrm flipH="1">
            <a:off x="6071617" y="4192661"/>
            <a:ext cx="3013155" cy="2207526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8" name="Freeform 47"/>
          <p:cNvSpPr>
            <a:spLocks/>
          </p:cNvSpPr>
          <p:nvPr userDrawn="1"/>
        </p:nvSpPr>
        <p:spPr bwMode="auto">
          <a:xfrm flipH="1">
            <a:off x="6118185" y="4242864"/>
            <a:ext cx="2920019" cy="2107122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2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9" name="Picture Placeholder 37"/>
          <p:cNvSpPr>
            <a:spLocks noGrp="1"/>
          </p:cNvSpPr>
          <p:nvPr>
            <p:ph type="pic" sz="quarter" idx="13"/>
          </p:nvPr>
        </p:nvSpPr>
        <p:spPr>
          <a:xfrm>
            <a:off x="1103403" y="2058061"/>
            <a:ext cx="4846441" cy="3350166"/>
          </a:xfrm>
          <a:custGeom>
            <a:avLst/>
            <a:gdLst/>
            <a:ahLst/>
            <a:cxnLst/>
            <a:rect l="l" t="t" r="r" b="b"/>
            <a:pathLst>
              <a:path w="4846441" h="3350166">
                <a:moveTo>
                  <a:pt x="3987365" y="265"/>
                </a:moveTo>
                <a:cubicBezTo>
                  <a:pt x="4106807" y="-680"/>
                  <a:pt x="4219928" y="806"/>
                  <a:pt x="4322848" y="6439"/>
                </a:cubicBezTo>
                <a:cubicBezTo>
                  <a:pt x="4329682" y="31825"/>
                  <a:pt x="4355264" y="52787"/>
                  <a:pt x="4406863" y="61244"/>
                </a:cubicBezTo>
                <a:cubicBezTo>
                  <a:pt x="4290338" y="107571"/>
                  <a:pt x="4340437" y="237023"/>
                  <a:pt x="4416710" y="240744"/>
                </a:cubicBezTo>
                <a:cubicBezTo>
                  <a:pt x="4335921" y="277020"/>
                  <a:pt x="4358666" y="405553"/>
                  <a:pt x="4458728" y="461293"/>
                </a:cubicBezTo>
                <a:cubicBezTo>
                  <a:pt x="4350608" y="468687"/>
                  <a:pt x="4307392" y="625236"/>
                  <a:pt x="4451570" y="647840"/>
                </a:cubicBezTo>
                <a:cubicBezTo>
                  <a:pt x="4339849" y="730103"/>
                  <a:pt x="4402353" y="867347"/>
                  <a:pt x="4483840" y="915824"/>
                </a:cubicBezTo>
                <a:cubicBezTo>
                  <a:pt x="4357233" y="977460"/>
                  <a:pt x="4385768" y="1129263"/>
                  <a:pt x="4520810" y="1141931"/>
                </a:cubicBezTo>
                <a:cubicBezTo>
                  <a:pt x="4430767" y="1179000"/>
                  <a:pt x="4389165" y="1281820"/>
                  <a:pt x="4506162" y="1309548"/>
                </a:cubicBezTo>
                <a:cubicBezTo>
                  <a:pt x="4366957" y="1433281"/>
                  <a:pt x="4545068" y="1490717"/>
                  <a:pt x="4545156" y="1490745"/>
                </a:cubicBezTo>
                <a:cubicBezTo>
                  <a:pt x="4461854" y="1562187"/>
                  <a:pt x="4447626" y="1625849"/>
                  <a:pt x="4540857" y="1666330"/>
                </a:cubicBezTo>
                <a:cubicBezTo>
                  <a:pt x="4457213" y="1737801"/>
                  <a:pt x="4453882" y="1860179"/>
                  <a:pt x="4555086" y="1880870"/>
                </a:cubicBezTo>
                <a:cubicBezTo>
                  <a:pt x="4466670" y="1961138"/>
                  <a:pt x="4534496" y="2071830"/>
                  <a:pt x="4610704" y="2078818"/>
                </a:cubicBezTo>
                <a:cubicBezTo>
                  <a:pt x="4522757" y="2116174"/>
                  <a:pt x="4479059" y="2218708"/>
                  <a:pt x="4597810" y="2246751"/>
                </a:cubicBezTo>
                <a:cubicBezTo>
                  <a:pt x="4456963" y="2371563"/>
                  <a:pt x="4635138" y="2429461"/>
                  <a:pt x="4635208" y="2429483"/>
                </a:cubicBezTo>
                <a:cubicBezTo>
                  <a:pt x="4553620" y="2500778"/>
                  <a:pt x="4538021" y="2564558"/>
                  <a:pt x="4630910" y="2605068"/>
                </a:cubicBezTo>
                <a:cubicBezTo>
                  <a:pt x="4590762" y="2640194"/>
                  <a:pt x="4567990" y="2688744"/>
                  <a:pt x="4569617" y="2731943"/>
                </a:cubicBezTo>
                <a:cubicBezTo>
                  <a:pt x="4568545" y="2787955"/>
                  <a:pt x="4608628" y="2848831"/>
                  <a:pt x="4679943" y="2838996"/>
                </a:cubicBezTo>
                <a:cubicBezTo>
                  <a:pt x="4604541" y="2845453"/>
                  <a:pt x="4602071" y="2998047"/>
                  <a:pt x="4743754" y="2991507"/>
                </a:cubicBezTo>
                <a:cubicBezTo>
                  <a:pt x="4722543" y="3075524"/>
                  <a:pt x="4773321" y="3140860"/>
                  <a:pt x="4846441" y="3145583"/>
                </a:cubicBezTo>
                <a:lnTo>
                  <a:pt x="4844861" y="3147517"/>
                </a:lnTo>
                <a:cubicBezTo>
                  <a:pt x="4614818" y="3466942"/>
                  <a:pt x="3313004" y="3299819"/>
                  <a:pt x="2555497" y="3325991"/>
                </a:cubicBezTo>
                <a:cubicBezTo>
                  <a:pt x="1753715" y="3308018"/>
                  <a:pt x="697344" y="3447707"/>
                  <a:pt x="269984" y="3206798"/>
                </a:cubicBezTo>
                <a:cubicBezTo>
                  <a:pt x="-3373" y="3038100"/>
                  <a:pt x="7214" y="2127443"/>
                  <a:pt x="3846" y="1642790"/>
                </a:cubicBezTo>
                <a:cubicBezTo>
                  <a:pt x="477" y="1157821"/>
                  <a:pt x="-34174" y="271128"/>
                  <a:pt x="191538" y="139638"/>
                </a:cubicBezTo>
                <a:cubicBezTo>
                  <a:pt x="374899" y="-5726"/>
                  <a:pt x="1740239" y="57338"/>
                  <a:pt x="2508334" y="50086"/>
                </a:cubicBezTo>
                <a:cubicBezTo>
                  <a:pt x="2940387" y="46007"/>
                  <a:pt x="3513598" y="4014"/>
                  <a:pt x="3987365" y="265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50" name="Picture Placeholder 37"/>
          <p:cNvSpPr>
            <a:spLocks noGrp="1"/>
          </p:cNvSpPr>
          <p:nvPr>
            <p:ph type="pic" sz="quarter" idx="14"/>
          </p:nvPr>
        </p:nvSpPr>
        <p:spPr>
          <a:xfrm>
            <a:off x="5613953" y="775341"/>
            <a:ext cx="2987150" cy="4131434"/>
          </a:xfrm>
          <a:custGeom>
            <a:avLst/>
            <a:gdLst/>
            <a:ahLst/>
            <a:cxnLst/>
            <a:rect l="l" t="t" r="r" b="b"/>
            <a:pathLst>
              <a:path w="2987150" h="4131434">
                <a:moveTo>
                  <a:pt x="2171474" y="22"/>
                </a:moveTo>
                <a:cubicBezTo>
                  <a:pt x="2400394" y="927"/>
                  <a:pt x="2605277" y="30794"/>
                  <a:pt x="2732782" y="124336"/>
                </a:cubicBezTo>
                <a:cubicBezTo>
                  <a:pt x="2905826" y="218945"/>
                  <a:pt x="2958966" y="620456"/>
                  <a:pt x="2987150" y="1060472"/>
                </a:cubicBezTo>
                <a:cubicBezTo>
                  <a:pt x="2934479" y="1056666"/>
                  <a:pt x="2889390" y="1113126"/>
                  <a:pt x="2927209" y="1177312"/>
                </a:cubicBezTo>
                <a:cubicBezTo>
                  <a:pt x="2869526" y="1208737"/>
                  <a:pt x="2837308" y="1281407"/>
                  <a:pt x="2931861" y="1319938"/>
                </a:cubicBezTo>
                <a:cubicBezTo>
                  <a:pt x="2828209" y="1338871"/>
                  <a:pt x="2845581" y="1459178"/>
                  <a:pt x="2906960" y="1478185"/>
                </a:cubicBezTo>
                <a:cubicBezTo>
                  <a:pt x="2841264" y="1492895"/>
                  <a:pt x="2830597" y="1589793"/>
                  <a:pt x="2884281" y="1655296"/>
                </a:cubicBezTo>
                <a:cubicBezTo>
                  <a:pt x="2858593" y="1665632"/>
                  <a:pt x="2839051" y="1689141"/>
                  <a:pt x="2838444" y="1718790"/>
                </a:cubicBezTo>
                <a:cubicBezTo>
                  <a:pt x="2834677" y="1736887"/>
                  <a:pt x="2835321" y="1756788"/>
                  <a:pt x="2840970" y="1776091"/>
                </a:cubicBezTo>
                <a:cubicBezTo>
                  <a:pt x="2790679" y="1810939"/>
                  <a:pt x="2767881" y="1875733"/>
                  <a:pt x="2856079" y="1911798"/>
                </a:cubicBezTo>
                <a:cubicBezTo>
                  <a:pt x="2752427" y="1930731"/>
                  <a:pt x="2769747" y="2051445"/>
                  <a:pt x="2831386" y="2068420"/>
                </a:cubicBezTo>
                <a:cubicBezTo>
                  <a:pt x="2758762" y="2085133"/>
                  <a:pt x="2753902" y="2200116"/>
                  <a:pt x="2825488" y="2266260"/>
                </a:cubicBezTo>
                <a:cubicBezTo>
                  <a:pt x="2735802" y="2253125"/>
                  <a:pt x="2671941" y="2380372"/>
                  <a:pt x="2785614" y="2425893"/>
                </a:cubicBezTo>
                <a:cubicBezTo>
                  <a:pt x="2679331" y="2476693"/>
                  <a:pt x="2705366" y="2606368"/>
                  <a:pt x="2763100" y="2662892"/>
                </a:cubicBezTo>
                <a:cubicBezTo>
                  <a:pt x="2648418" y="2693212"/>
                  <a:pt x="2644044" y="2829314"/>
                  <a:pt x="2752064" y="2864615"/>
                </a:cubicBezTo>
                <a:cubicBezTo>
                  <a:pt x="2671736" y="2880341"/>
                  <a:pt x="2618993" y="2961531"/>
                  <a:pt x="2709525" y="3006566"/>
                </a:cubicBezTo>
                <a:cubicBezTo>
                  <a:pt x="2573220" y="3088181"/>
                  <a:pt x="2708270" y="3169875"/>
                  <a:pt x="2708333" y="3169913"/>
                </a:cubicBezTo>
                <a:cubicBezTo>
                  <a:pt x="2627244" y="3216507"/>
                  <a:pt x="2604008" y="3268858"/>
                  <a:pt x="2672795" y="3320605"/>
                </a:cubicBezTo>
                <a:cubicBezTo>
                  <a:pt x="2651324" y="3332890"/>
                  <a:pt x="2633774" y="3349240"/>
                  <a:pt x="2621292" y="3367511"/>
                </a:cubicBezTo>
                <a:lnTo>
                  <a:pt x="621195" y="3367184"/>
                </a:lnTo>
                <a:cubicBezTo>
                  <a:pt x="620895" y="3466825"/>
                  <a:pt x="508811" y="3562287"/>
                  <a:pt x="412612" y="3563167"/>
                </a:cubicBezTo>
                <a:cubicBezTo>
                  <a:pt x="413063" y="3748711"/>
                  <a:pt x="411963" y="3939109"/>
                  <a:pt x="410096" y="4131434"/>
                </a:cubicBezTo>
                <a:lnTo>
                  <a:pt x="406179" y="4127835"/>
                </a:lnTo>
                <a:cubicBezTo>
                  <a:pt x="265368" y="3989988"/>
                  <a:pt x="226041" y="2877139"/>
                  <a:pt x="166270" y="2254310"/>
                </a:cubicBezTo>
                <a:cubicBezTo>
                  <a:pt x="106502" y="1631483"/>
                  <a:pt x="-89840" y="655621"/>
                  <a:pt x="48182" y="391601"/>
                </a:cubicBezTo>
                <a:cubicBezTo>
                  <a:pt x="179461" y="140355"/>
                  <a:pt x="1018665" y="94066"/>
                  <a:pt x="1465954" y="49469"/>
                </a:cubicBezTo>
                <a:cubicBezTo>
                  <a:pt x="1689598" y="27171"/>
                  <a:pt x="1942555" y="-884"/>
                  <a:pt x="2171474" y="22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51" name="Picture Placeholder 37"/>
          <p:cNvSpPr>
            <a:spLocks noGrp="1"/>
          </p:cNvSpPr>
          <p:nvPr>
            <p:ph type="pic" sz="quarter" idx="15"/>
          </p:nvPr>
        </p:nvSpPr>
        <p:spPr>
          <a:xfrm>
            <a:off x="8444150" y="1805218"/>
            <a:ext cx="2647566" cy="3783087"/>
          </a:xfrm>
          <a:custGeom>
            <a:avLst/>
            <a:gdLst/>
            <a:ahLst/>
            <a:cxnLst/>
            <a:rect l="l" t="t" r="r" b="b"/>
            <a:pathLst>
              <a:path w="2647566" h="3783087">
                <a:moveTo>
                  <a:pt x="783932" y="158"/>
                </a:moveTo>
                <a:cubicBezTo>
                  <a:pt x="1038673" y="3115"/>
                  <a:pt x="1338321" y="46949"/>
                  <a:pt x="1542290" y="69974"/>
                </a:cubicBezTo>
                <a:cubicBezTo>
                  <a:pt x="1915260" y="112076"/>
                  <a:pt x="2388074" y="155302"/>
                  <a:pt x="2561652" y="365139"/>
                </a:cubicBezTo>
                <a:cubicBezTo>
                  <a:pt x="2774308" y="561253"/>
                  <a:pt x="2531519" y="1485891"/>
                  <a:pt x="2480628" y="2035497"/>
                </a:cubicBezTo>
                <a:cubicBezTo>
                  <a:pt x="2393313" y="2612945"/>
                  <a:pt x="2397916" y="3389066"/>
                  <a:pt x="2181962" y="3675162"/>
                </a:cubicBezTo>
                <a:cubicBezTo>
                  <a:pt x="2033135" y="3856790"/>
                  <a:pt x="1367191" y="3763750"/>
                  <a:pt x="1011942" y="3720737"/>
                </a:cubicBezTo>
                <a:cubicBezTo>
                  <a:pt x="920154" y="3709622"/>
                  <a:pt x="808557" y="3697503"/>
                  <a:pt x="692219" y="3682508"/>
                </a:cubicBezTo>
                <a:lnTo>
                  <a:pt x="698263" y="2563642"/>
                </a:lnTo>
                <a:cubicBezTo>
                  <a:pt x="539729" y="2570022"/>
                  <a:pt x="487883" y="2447505"/>
                  <a:pt x="489980" y="2337745"/>
                </a:cubicBezTo>
                <a:lnTo>
                  <a:pt x="0" y="2337666"/>
                </a:lnTo>
                <a:cubicBezTo>
                  <a:pt x="28606" y="2130396"/>
                  <a:pt x="57596" y="1927598"/>
                  <a:pt x="77145" y="1762380"/>
                </a:cubicBezTo>
                <a:cubicBezTo>
                  <a:pt x="142870" y="1206900"/>
                  <a:pt x="162102" y="317942"/>
                  <a:pt x="323187" y="112090"/>
                </a:cubicBezTo>
                <a:cubicBezTo>
                  <a:pt x="380650" y="38627"/>
                  <a:pt x="514005" y="8417"/>
                  <a:pt x="677917" y="1573"/>
                </a:cubicBezTo>
                <a:cubicBezTo>
                  <a:pt x="712066" y="148"/>
                  <a:pt x="747541" y="-264"/>
                  <a:pt x="783932" y="158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52" name="Text Placeholder 3"/>
          <p:cNvSpPr>
            <a:spLocks noGrp="1"/>
          </p:cNvSpPr>
          <p:nvPr>
            <p:ph type="body" sz="half" idx="2"/>
          </p:nvPr>
        </p:nvSpPr>
        <p:spPr>
          <a:xfrm>
            <a:off x="6282794" y="4409643"/>
            <a:ext cx="2590801" cy="179303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463D6B19-7625-4AA4-AE5A-E36558CB5F5F}" type="datetime1">
              <a:rPr lang="en-US" smtClean="0"/>
              <a:t>8/20/2024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82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Picture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9050214" y="456330"/>
            <a:ext cx="2728043" cy="188828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Freeform 16"/>
          <p:cNvSpPr>
            <a:spLocks/>
          </p:cNvSpPr>
          <p:nvPr userDrawn="1"/>
        </p:nvSpPr>
        <p:spPr bwMode="auto">
          <a:xfrm>
            <a:off x="763015" y="397363"/>
            <a:ext cx="8038086" cy="5520072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17"/>
          <p:cNvSpPr>
            <a:spLocks/>
          </p:cNvSpPr>
          <p:nvPr userDrawn="1"/>
        </p:nvSpPr>
        <p:spPr bwMode="auto">
          <a:xfrm>
            <a:off x="819657" y="454908"/>
            <a:ext cx="7924800" cy="540498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 userDrawn="1"/>
        </p:nvSpPr>
        <p:spPr bwMode="auto">
          <a:xfrm>
            <a:off x="877314" y="529106"/>
            <a:ext cx="7809486" cy="5256584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20" name="Picture Placeholder 26"/>
          <p:cNvSpPr>
            <a:spLocks noGrp="1"/>
          </p:cNvSpPr>
          <p:nvPr>
            <p:ph type="pic" sz="quarter" idx="13"/>
          </p:nvPr>
        </p:nvSpPr>
        <p:spPr>
          <a:xfrm>
            <a:off x="977900" y="635000"/>
            <a:ext cx="7586963" cy="5052468"/>
          </a:xfrm>
          <a:custGeom>
            <a:avLst/>
            <a:gdLst/>
            <a:ahLst/>
            <a:cxnLst/>
            <a:rect l="l" t="t" r="r" b="b"/>
            <a:pathLst>
              <a:path w="7586963" h="5052468">
                <a:moveTo>
                  <a:pt x="512914" y="0"/>
                </a:moveTo>
                <a:lnTo>
                  <a:pt x="7036044" y="0"/>
                </a:lnTo>
                <a:cubicBezTo>
                  <a:pt x="7067425" y="218474"/>
                  <a:pt x="7408274" y="435930"/>
                  <a:pt x="7567419" y="451189"/>
                </a:cubicBezTo>
                <a:cubicBezTo>
                  <a:pt x="7570610" y="1228792"/>
                  <a:pt x="7579436" y="2003942"/>
                  <a:pt x="7586963" y="2779417"/>
                </a:cubicBezTo>
                <a:cubicBezTo>
                  <a:pt x="7158221" y="2877305"/>
                  <a:pt x="6797390" y="3063094"/>
                  <a:pt x="6588229" y="3324502"/>
                </a:cubicBezTo>
                <a:cubicBezTo>
                  <a:pt x="6301413" y="3685358"/>
                  <a:pt x="6042535" y="4467555"/>
                  <a:pt x="6453903" y="5052468"/>
                </a:cubicBezTo>
                <a:lnTo>
                  <a:pt x="522740" y="5034431"/>
                </a:lnTo>
                <a:cubicBezTo>
                  <a:pt x="511444" y="4836099"/>
                  <a:pt x="406247" y="4616638"/>
                  <a:pt x="11581" y="4586863"/>
                </a:cubicBezTo>
                <a:cubicBezTo>
                  <a:pt x="25701" y="3874214"/>
                  <a:pt x="-14542" y="1242596"/>
                  <a:pt x="5932" y="515539"/>
                </a:cubicBezTo>
                <a:cubicBezTo>
                  <a:pt x="339064" y="466780"/>
                  <a:pt x="481201" y="298102"/>
                  <a:pt x="512914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Freeform 5"/>
          <p:cNvSpPr>
            <a:spLocks/>
          </p:cNvSpPr>
          <p:nvPr userDrawn="1"/>
        </p:nvSpPr>
        <p:spPr bwMode="auto">
          <a:xfrm>
            <a:off x="7217603" y="3332027"/>
            <a:ext cx="4453697" cy="308147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Freeform 5"/>
          <p:cNvSpPr>
            <a:spLocks/>
          </p:cNvSpPr>
          <p:nvPr userDrawn="1"/>
        </p:nvSpPr>
        <p:spPr bwMode="auto">
          <a:xfrm>
            <a:off x="7277305" y="3376386"/>
            <a:ext cx="4297846" cy="2948646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5"/>
          <p:cNvSpPr>
            <a:spLocks/>
          </p:cNvSpPr>
          <p:nvPr userDrawn="1"/>
        </p:nvSpPr>
        <p:spPr bwMode="auto">
          <a:xfrm rot="10800000" flipH="1">
            <a:off x="7365999" y="3458396"/>
            <a:ext cx="4102102" cy="281140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24" name="Picture Placeholder 31"/>
          <p:cNvSpPr>
            <a:spLocks noGrp="1"/>
          </p:cNvSpPr>
          <p:nvPr>
            <p:ph type="pic" sz="quarter" idx="14"/>
          </p:nvPr>
        </p:nvSpPr>
        <p:spPr>
          <a:xfrm>
            <a:off x="7452731" y="3555897"/>
            <a:ext cx="3928819" cy="2629022"/>
          </a:xfrm>
          <a:custGeom>
            <a:avLst/>
            <a:gdLst/>
            <a:ahLst/>
            <a:cxnLst/>
            <a:rect l="l" t="t" r="r" b="b"/>
            <a:pathLst>
              <a:path w="3928819" h="2629022">
                <a:moveTo>
                  <a:pt x="1871179" y="906"/>
                </a:moveTo>
                <a:cubicBezTo>
                  <a:pt x="1945122" y="-739"/>
                  <a:pt x="2016632" y="-121"/>
                  <a:pt x="2084553" y="2575"/>
                </a:cubicBezTo>
                <a:cubicBezTo>
                  <a:pt x="2627922" y="24145"/>
                  <a:pt x="3338507" y="254230"/>
                  <a:pt x="3616682" y="561609"/>
                </a:cubicBezTo>
                <a:cubicBezTo>
                  <a:pt x="3894858" y="868988"/>
                  <a:pt x="4084326" y="1405104"/>
                  <a:pt x="3752988" y="1846400"/>
                </a:cubicBezTo>
                <a:cubicBezTo>
                  <a:pt x="3364469" y="2303649"/>
                  <a:pt x="2560851" y="2594625"/>
                  <a:pt x="1975446" y="2626307"/>
                </a:cubicBezTo>
                <a:cubicBezTo>
                  <a:pt x="1390041" y="2657989"/>
                  <a:pt x="615167" y="2409479"/>
                  <a:pt x="241176" y="2036490"/>
                </a:cubicBezTo>
                <a:cubicBezTo>
                  <a:pt x="-132816" y="1663500"/>
                  <a:pt x="-54618" y="770573"/>
                  <a:pt x="356773" y="431512"/>
                </a:cubicBezTo>
                <a:cubicBezTo>
                  <a:pt x="716740" y="134834"/>
                  <a:pt x="1353579" y="12423"/>
                  <a:pt x="1871179" y="906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27432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5F491-2613-41BF-A4BA-F06516213ACF}" type="datetime1">
              <a:rPr lang="en-US" smtClean="0"/>
              <a:t>8/20/2024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25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 rot="5142891" flipH="1" flipV="1">
            <a:off x="517358" y="2532974"/>
            <a:ext cx="4390545" cy="340751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5"/>
          <p:cNvSpPr>
            <a:spLocks/>
          </p:cNvSpPr>
          <p:nvPr/>
        </p:nvSpPr>
        <p:spPr bwMode="auto">
          <a:xfrm rot="5239426" flipH="1" flipV="1">
            <a:off x="615796" y="2608679"/>
            <a:ext cx="4211010" cy="324402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 5"/>
          <p:cNvSpPr>
            <a:spLocks/>
          </p:cNvSpPr>
          <p:nvPr/>
        </p:nvSpPr>
        <p:spPr bwMode="auto">
          <a:xfrm rot="16039426" flipV="1">
            <a:off x="726879" y="2692541"/>
            <a:ext cx="4019222" cy="3093036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20" name="Freeform 5"/>
          <p:cNvSpPr>
            <a:spLocks/>
          </p:cNvSpPr>
          <p:nvPr/>
        </p:nvSpPr>
        <p:spPr bwMode="auto">
          <a:xfrm rot="5245851" flipH="1">
            <a:off x="7254915" y="2478329"/>
            <a:ext cx="4343190" cy="340982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 rot="5400000" flipH="1">
            <a:off x="7339827" y="2546007"/>
            <a:ext cx="4208616" cy="324217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Freeform 5"/>
          <p:cNvSpPr>
            <a:spLocks/>
          </p:cNvSpPr>
          <p:nvPr/>
        </p:nvSpPr>
        <p:spPr bwMode="auto">
          <a:xfrm rot="16200000">
            <a:off x="7425653" y="2636051"/>
            <a:ext cx="3988643" cy="3072406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23" name="Freeform 5"/>
          <p:cNvSpPr>
            <a:spLocks/>
          </p:cNvSpPr>
          <p:nvPr/>
        </p:nvSpPr>
        <p:spPr bwMode="auto">
          <a:xfrm rot="5400000" flipH="1" flipV="1">
            <a:off x="3704924" y="2231670"/>
            <a:ext cx="4778979" cy="369887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 rot="5400000" flipH="1" flipV="1">
            <a:off x="3782864" y="2291594"/>
            <a:ext cx="4623102" cy="357823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5"/>
          <p:cNvSpPr>
            <a:spLocks/>
          </p:cNvSpPr>
          <p:nvPr/>
        </p:nvSpPr>
        <p:spPr bwMode="auto">
          <a:xfrm rot="5400000" flipH="1" flipV="1">
            <a:off x="3870296" y="2378705"/>
            <a:ext cx="4408164" cy="338575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26" name="Picture Placeholder 23" descr="An empty placeholder to add an image. Click on the placeholder and select the image that you wish to add."/>
          <p:cNvSpPr>
            <a:spLocks noGrp="1"/>
          </p:cNvSpPr>
          <p:nvPr userDrawn="1">
            <p:ph type="pic" sz="quarter" idx="13"/>
          </p:nvPr>
        </p:nvSpPr>
        <p:spPr>
          <a:xfrm>
            <a:off x="1295401" y="2360815"/>
            <a:ext cx="2860963" cy="3763156"/>
          </a:xfrm>
          <a:custGeom>
            <a:avLst/>
            <a:gdLst/>
            <a:ahLst/>
            <a:cxnLst/>
            <a:rect l="l" t="t" r="r" b="b"/>
            <a:pathLst>
              <a:path w="2899856" h="4319920">
                <a:moveTo>
                  <a:pt x="1360833" y="942"/>
                </a:moveTo>
                <a:cubicBezTo>
                  <a:pt x="1553283" y="-7435"/>
                  <a:pt x="1752422" y="39442"/>
                  <a:pt x="1940669" y="167490"/>
                </a:cubicBezTo>
                <a:cubicBezTo>
                  <a:pt x="2463131" y="570974"/>
                  <a:pt x="2824188" y="1439183"/>
                  <a:pt x="2889077" y="2080901"/>
                </a:cubicBezTo>
                <a:cubicBezTo>
                  <a:pt x="2953967" y="2722618"/>
                  <a:pt x="2720666" y="3586951"/>
                  <a:pt x="2329972" y="4017118"/>
                </a:cubicBezTo>
                <a:cubicBezTo>
                  <a:pt x="1939279" y="4447286"/>
                  <a:pt x="953958" y="4407217"/>
                  <a:pt x="560207" y="3972527"/>
                </a:cubicBezTo>
                <a:cubicBezTo>
                  <a:pt x="166455" y="3537836"/>
                  <a:pt x="4268" y="2694032"/>
                  <a:pt x="61" y="2095775"/>
                </a:cubicBezTo>
                <a:cubicBezTo>
                  <a:pt x="-4147" y="1497517"/>
                  <a:pt x="212208" y="704784"/>
                  <a:pt x="535720" y="383286"/>
                </a:cubicBezTo>
                <a:cubicBezTo>
                  <a:pt x="737915" y="182350"/>
                  <a:pt x="1040083" y="14905"/>
                  <a:pt x="1360833" y="942"/>
                </a:cubicBezTo>
                <a:close/>
              </a:path>
            </a:pathLst>
          </a:custGeom>
          <a:ln w="1270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 tIns="914400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Picture Placeholder 23" descr="An empty placeholder to add an image. Click on the placeholder and select the image that you wish to add."/>
          <p:cNvSpPr>
            <a:spLocks noGrp="1"/>
          </p:cNvSpPr>
          <p:nvPr userDrawn="1">
            <p:ph type="pic" sz="quarter" idx="14"/>
          </p:nvPr>
        </p:nvSpPr>
        <p:spPr>
          <a:xfrm>
            <a:off x="4512088" y="2011680"/>
            <a:ext cx="3147670" cy="4087372"/>
          </a:xfrm>
          <a:custGeom>
            <a:avLst/>
            <a:gdLst/>
            <a:ahLst/>
            <a:cxnLst/>
            <a:rect l="l" t="t" r="r" b="b"/>
            <a:pathLst>
              <a:path w="3147670" h="4689802">
                <a:moveTo>
                  <a:pt x="1501630" y="169"/>
                </a:moveTo>
                <a:cubicBezTo>
                  <a:pt x="2327961" y="-14532"/>
                  <a:pt x="3173850" y="935513"/>
                  <a:pt x="3147050" y="2390030"/>
                </a:cubicBezTo>
                <a:cubicBezTo>
                  <a:pt x="3094399" y="5254696"/>
                  <a:pt x="1262084" y="4830459"/>
                  <a:pt x="643437" y="4323206"/>
                </a:cubicBezTo>
                <a:cubicBezTo>
                  <a:pt x="-56886" y="3745146"/>
                  <a:pt x="-230701" y="2064070"/>
                  <a:pt x="347445" y="883533"/>
                </a:cubicBezTo>
                <a:cubicBezTo>
                  <a:pt x="641317" y="280273"/>
                  <a:pt x="1068791" y="7869"/>
                  <a:pt x="1501630" y="169"/>
                </a:cubicBezTo>
                <a:close/>
              </a:path>
            </a:pathLst>
          </a:custGeom>
          <a:ln w="1270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 tIns="914400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Picture Placeholder 23" descr="An empty placeholder to add an image. Click on the placeholder and select the image that you wish to add."/>
          <p:cNvSpPr>
            <a:spLocks noGrp="1"/>
          </p:cNvSpPr>
          <p:nvPr userDrawn="1">
            <p:ph type="pic" sz="quarter" idx="15"/>
          </p:nvPr>
        </p:nvSpPr>
        <p:spPr>
          <a:xfrm>
            <a:off x="7989807" y="2327564"/>
            <a:ext cx="2849989" cy="3706296"/>
          </a:xfrm>
          <a:custGeom>
            <a:avLst/>
            <a:gdLst/>
            <a:ahLst/>
            <a:cxnLst/>
            <a:rect l="l" t="t" r="r" b="b"/>
            <a:pathLst>
              <a:path w="2890736" h="4319929">
                <a:moveTo>
                  <a:pt x="1431633" y="6"/>
                </a:moveTo>
                <a:cubicBezTo>
                  <a:pt x="1752503" y="-1023"/>
                  <a:pt x="2061984" y="152043"/>
                  <a:pt x="2273220" y="343211"/>
                </a:cubicBezTo>
                <a:cubicBezTo>
                  <a:pt x="2611198" y="649079"/>
                  <a:pt x="2864187" y="1430401"/>
                  <a:pt x="2887905" y="2027862"/>
                </a:cubicBezTo>
                <a:cubicBezTo>
                  <a:pt x="2911623" y="2625324"/>
                  <a:pt x="2789081" y="3475296"/>
                  <a:pt x="2416268" y="3927641"/>
                </a:cubicBezTo>
                <a:cubicBezTo>
                  <a:pt x="2043454" y="4379985"/>
                  <a:pt x="1061638" y="4465968"/>
                  <a:pt x="651518" y="4054746"/>
                </a:cubicBezTo>
                <a:cubicBezTo>
                  <a:pt x="241399" y="3643524"/>
                  <a:pt x="-31849" y="2791512"/>
                  <a:pt x="2986" y="2147830"/>
                </a:cubicBezTo>
                <a:cubicBezTo>
                  <a:pt x="37821" y="1504149"/>
                  <a:pt x="357764" y="620531"/>
                  <a:pt x="860531" y="193336"/>
                </a:cubicBezTo>
                <a:cubicBezTo>
                  <a:pt x="1042491" y="56715"/>
                  <a:pt x="1239112" y="623"/>
                  <a:pt x="1431633" y="6"/>
                </a:cubicBezTo>
                <a:close/>
              </a:path>
            </a:pathLst>
          </a:custGeom>
          <a:ln w="1270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 tIns="914400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3BCFE-E111-47F4-B574-E9CF90367B73}" type="datetime1">
              <a:rPr lang="en-US" smtClean="0"/>
              <a:t>8/20/2024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14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Picture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 userDrawn="1"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9" name="Freeform 5"/>
          <p:cNvSpPr>
            <a:spLocks/>
          </p:cNvSpPr>
          <p:nvPr/>
        </p:nvSpPr>
        <p:spPr bwMode="auto">
          <a:xfrm flipV="1">
            <a:off x="6286682" y="1538061"/>
            <a:ext cx="4298501" cy="2410539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  <a:gd name="connsiteX0" fmla="*/ 788 w 9999"/>
              <a:gd name="connsiteY0" fmla="*/ 2036 h 9942"/>
              <a:gd name="connsiteX1" fmla="*/ 4889 w 9999"/>
              <a:gd name="connsiteY1" fmla="*/ 9940 h 9942"/>
              <a:gd name="connsiteX2" fmla="*/ 8120 w 9999"/>
              <a:gd name="connsiteY2" fmla="*/ 1112 h 9942"/>
              <a:gd name="connsiteX3" fmla="*/ 788 w 9999"/>
              <a:gd name="connsiteY3" fmla="*/ 2036 h 9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99" h="9942">
                <a:moveTo>
                  <a:pt x="788" y="2036"/>
                </a:moveTo>
                <a:cubicBezTo>
                  <a:pt x="-294" y="4004"/>
                  <a:pt x="-1221" y="9772"/>
                  <a:pt x="4889" y="9940"/>
                </a:cubicBezTo>
                <a:cubicBezTo>
                  <a:pt x="9617" y="10070"/>
                  <a:pt x="11863" y="3831"/>
                  <a:pt x="8120" y="1112"/>
                </a:cubicBezTo>
                <a:cubicBezTo>
                  <a:pt x="5601" y="-727"/>
                  <a:pt x="2021" y="-191"/>
                  <a:pt x="788" y="203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Freeform 5"/>
          <p:cNvSpPr>
            <a:spLocks/>
          </p:cNvSpPr>
          <p:nvPr/>
        </p:nvSpPr>
        <p:spPr bwMode="auto">
          <a:xfrm rot="160574" flipV="1">
            <a:off x="6365157" y="1592029"/>
            <a:ext cx="4171294" cy="230857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  <a:gd name="connsiteX0" fmla="*/ 809 w 9944"/>
              <a:gd name="connsiteY0" fmla="*/ 1987 h 10027"/>
              <a:gd name="connsiteX1" fmla="*/ 4850 w 9944"/>
              <a:gd name="connsiteY1" fmla="*/ 10026 h 10027"/>
              <a:gd name="connsiteX2" fmla="*/ 8059 w 9944"/>
              <a:gd name="connsiteY2" fmla="*/ 1139 h 10027"/>
              <a:gd name="connsiteX3" fmla="*/ 809 w 9944"/>
              <a:gd name="connsiteY3" fmla="*/ 1987 h 10027"/>
              <a:gd name="connsiteX0" fmla="*/ 799 w 10028"/>
              <a:gd name="connsiteY0" fmla="*/ 1918 h 10042"/>
              <a:gd name="connsiteX1" fmla="*/ 4905 w 10028"/>
              <a:gd name="connsiteY1" fmla="*/ 10041 h 10042"/>
              <a:gd name="connsiteX2" fmla="*/ 8132 w 10028"/>
              <a:gd name="connsiteY2" fmla="*/ 1178 h 10042"/>
              <a:gd name="connsiteX3" fmla="*/ 799 w 10028"/>
              <a:gd name="connsiteY3" fmla="*/ 1918 h 10042"/>
              <a:gd name="connsiteX0" fmla="*/ 799 w 10017"/>
              <a:gd name="connsiteY0" fmla="*/ 1847 h 9972"/>
              <a:gd name="connsiteX1" fmla="*/ 4905 w 10017"/>
              <a:gd name="connsiteY1" fmla="*/ 9970 h 9972"/>
              <a:gd name="connsiteX2" fmla="*/ 8117 w 10017"/>
              <a:gd name="connsiteY2" fmla="*/ 1229 h 9972"/>
              <a:gd name="connsiteX3" fmla="*/ 799 w 10017"/>
              <a:gd name="connsiteY3" fmla="*/ 1847 h 9972"/>
              <a:gd name="connsiteX0" fmla="*/ 753 w 9998"/>
              <a:gd name="connsiteY0" fmla="*/ 1852 h 10013"/>
              <a:gd name="connsiteX1" fmla="*/ 5000 w 9998"/>
              <a:gd name="connsiteY1" fmla="*/ 10011 h 10013"/>
              <a:gd name="connsiteX2" fmla="*/ 8058 w 9998"/>
              <a:gd name="connsiteY2" fmla="*/ 1232 h 10013"/>
              <a:gd name="connsiteX3" fmla="*/ 753 w 9998"/>
              <a:gd name="connsiteY3" fmla="*/ 1852 h 10013"/>
              <a:gd name="connsiteX0" fmla="*/ 769 w 9999"/>
              <a:gd name="connsiteY0" fmla="*/ 1850 h 9975"/>
              <a:gd name="connsiteX1" fmla="*/ 4961 w 9999"/>
              <a:gd name="connsiteY1" fmla="*/ 9973 h 9975"/>
              <a:gd name="connsiteX2" fmla="*/ 8076 w 9999"/>
              <a:gd name="connsiteY2" fmla="*/ 1230 h 9975"/>
              <a:gd name="connsiteX3" fmla="*/ 769 w 9999"/>
              <a:gd name="connsiteY3" fmla="*/ 1850 h 9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99" h="9975">
                <a:moveTo>
                  <a:pt x="769" y="1850"/>
                </a:moveTo>
                <a:cubicBezTo>
                  <a:pt x="-319" y="3815"/>
                  <a:pt x="-1174" y="9805"/>
                  <a:pt x="4961" y="9973"/>
                </a:cubicBezTo>
                <a:cubicBezTo>
                  <a:pt x="9709" y="10103"/>
                  <a:pt x="11834" y="3947"/>
                  <a:pt x="8076" y="1230"/>
                </a:cubicBezTo>
                <a:cubicBezTo>
                  <a:pt x="5547" y="-606"/>
                  <a:pt x="2006" y="-375"/>
                  <a:pt x="769" y="18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Freeform 5"/>
          <p:cNvSpPr>
            <a:spLocks/>
          </p:cNvSpPr>
          <p:nvPr/>
        </p:nvSpPr>
        <p:spPr bwMode="auto">
          <a:xfrm rot="10960574" flipH="1" flipV="1">
            <a:off x="6424096" y="1642861"/>
            <a:ext cx="4038404" cy="2204767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  <a:gd name="connsiteX0" fmla="*/ 780 w 12784"/>
              <a:gd name="connsiteY0" fmla="*/ 2637 h 11700"/>
              <a:gd name="connsiteX1" fmla="*/ 1154 w 12784"/>
              <a:gd name="connsiteY1" fmla="*/ 9780 h 11700"/>
              <a:gd name="connsiteX2" fmla="*/ 6744 w 12784"/>
              <a:gd name="connsiteY2" fmla="*/ 11689 h 11700"/>
              <a:gd name="connsiteX3" fmla="*/ 11701 w 12784"/>
              <a:gd name="connsiteY3" fmla="*/ 9201 h 11700"/>
              <a:gd name="connsiteX4" fmla="*/ 12142 w 12784"/>
              <a:gd name="connsiteY4" fmla="*/ 3483 h 11700"/>
              <a:gd name="connsiteX5" fmla="*/ 6391 w 12784"/>
              <a:gd name="connsiteY5" fmla="*/ 12 h 11700"/>
              <a:gd name="connsiteX6" fmla="*/ 780 w 12784"/>
              <a:gd name="connsiteY6" fmla="*/ 2637 h 11700"/>
              <a:gd name="connsiteX0" fmla="*/ 780 w 12826"/>
              <a:gd name="connsiteY0" fmla="*/ 2636 h 11699"/>
              <a:gd name="connsiteX1" fmla="*/ 1154 w 12826"/>
              <a:gd name="connsiteY1" fmla="*/ 9779 h 11699"/>
              <a:gd name="connsiteX2" fmla="*/ 6744 w 12826"/>
              <a:gd name="connsiteY2" fmla="*/ 11688 h 11699"/>
              <a:gd name="connsiteX3" fmla="*/ 11701 w 12826"/>
              <a:gd name="connsiteY3" fmla="*/ 9200 h 11699"/>
              <a:gd name="connsiteX4" fmla="*/ 12200 w 12826"/>
              <a:gd name="connsiteY4" fmla="*/ 3402 h 11699"/>
              <a:gd name="connsiteX5" fmla="*/ 6391 w 12826"/>
              <a:gd name="connsiteY5" fmla="*/ 11 h 11699"/>
              <a:gd name="connsiteX6" fmla="*/ 780 w 12826"/>
              <a:gd name="connsiteY6" fmla="*/ 2636 h 11699"/>
              <a:gd name="connsiteX0" fmla="*/ 780 w 12826"/>
              <a:gd name="connsiteY0" fmla="*/ 2636 h 11740"/>
              <a:gd name="connsiteX1" fmla="*/ 1154 w 12826"/>
              <a:gd name="connsiteY1" fmla="*/ 9779 h 11740"/>
              <a:gd name="connsiteX2" fmla="*/ 6744 w 12826"/>
              <a:gd name="connsiteY2" fmla="*/ 11688 h 11740"/>
              <a:gd name="connsiteX3" fmla="*/ 11701 w 12826"/>
              <a:gd name="connsiteY3" fmla="*/ 9200 h 11740"/>
              <a:gd name="connsiteX4" fmla="*/ 12200 w 12826"/>
              <a:gd name="connsiteY4" fmla="*/ 3402 h 11740"/>
              <a:gd name="connsiteX5" fmla="*/ 6391 w 12826"/>
              <a:gd name="connsiteY5" fmla="*/ 11 h 11740"/>
              <a:gd name="connsiteX6" fmla="*/ 780 w 12826"/>
              <a:gd name="connsiteY6" fmla="*/ 2636 h 11740"/>
              <a:gd name="connsiteX0" fmla="*/ 645 w 12691"/>
              <a:gd name="connsiteY0" fmla="*/ 2587 h 11691"/>
              <a:gd name="connsiteX1" fmla="*/ 1019 w 12691"/>
              <a:gd name="connsiteY1" fmla="*/ 9730 h 11691"/>
              <a:gd name="connsiteX2" fmla="*/ 6609 w 12691"/>
              <a:gd name="connsiteY2" fmla="*/ 11639 h 11691"/>
              <a:gd name="connsiteX3" fmla="*/ 11566 w 12691"/>
              <a:gd name="connsiteY3" fmla="*/ 9151 h 11691"/>
              <a:gd name="connsiteX4" fmla="*/ 12065 w 12691"/>
              <a:gd name="connsiteY4" fmla="*/ 3353 h 11691"/>
              <a:gd name="connsiteX5" fmla="*/ 6273 w 12691"/>
              <a:gd name="connsiteY5" fmla="*/ 11 h 11691"/>
              <a:gd name="connsiteX6" fmla="*/ 645 w 12691"/>
              <a:gd name="connsiteY6" fmla="*/ 2587 h 11691"/>
              <a:gd name="connsiteX0" fmla="*/ 645 w 12691"/>
              <a:gd name="connsiteY0" fmla="*/ 2590 h 11694"/>
              <a:gd name="connsiteX1" fmla="*/ 1019 w 12691"/>
              <a:gd name="connsiteY1" fmla="*/ 9733 h 11694"/>
              <a:gd name="connsiteX2" fmla="*/ 6609 w 12691"/>
              <a:gd name="connsiteY2" fmla="*/ 11642 h 11694"/>
              <a:gd name="connsiteX3" fmla="*/ 11566 w 12691"/>
              <a:gd name="connsiteY3" fmla="*/ 9154 h 11694"/>
              <a:gd name="connsiteX4" fmla="*/ 12065 w 12691"/>
              <a:gd name="connsiteY4" fmla="*/ 3356 h 11694"/>
              <a:gd name="connsiteX5" fmla="*/ 6273 w 12691"/>
              <a:gd name="connsiteY5" fmla="*/ 14 h 11694"/>
              <a:gd name="connsiteX6" fmla="*/ 645 w 12691"/>
              <a:gd name="connsiteY6" fmla="*/ 2590 h 11694"/>
              <a:gd name="connsiteX0" fmla="*/ 645 w 12691"/>
              <a:gd name="connsiteY0" fmla="*/ 2582 h 11686"/>
              <a:gd name="connsiteX1" fmla="*/ 1019 w 12691"/>
              <a:gd name="connsiteY1" fmla="*/ 9725 h 11686"/>
              <a:gd name="connsiteX2" fmla="*/ 6609 w 12691"/>
              <a:gd name="connsiteY2" fmla="*/ 11634 h 11686"/>
              <a:gd name="connsiteX3" fmla="*/ 11566 w 12691"/>
              <a:gd name="connsiteY3" fmla="*/ 9146 h 11686"/>
              <a:gd name="connsiteX4" fmla="*/ 12065 w 12691"/>
              <a:gd name="connsiteY4" fmla="*/ 3348 h 11686"/>
              <a:gd name="connsiteX5" fmla="*/ 6273 w 12691"/>
              <a:gd name="connsiteY5" fmla="*/ 6 h 11686"/>
              <a:gd name="connsiteX6" fmla="*/ 645 w 12691"/>
              <a:gd name="connsiteY6" fmla="*/ 2582 h 11686"/>
              <a:gd name="connsiteX0" fmla="*/ 760 w 12806"/>
              <a:gd name="connsiteY0" fmla="*/ 2582 h 11686"/>
              <a:gd name="connsiteX1" fmla="*/ 1134 w 12806"/>
              <a:gd name="connsiteY1" fmla="*/ 9725 h 11686"/>
              <a:gd name="connsiteX2" fmla="*/ 6724 w 12806"/>
              <a:gd name="connsiteY2" fmla="*/ 11634 h 11686"/>
              <a:gd name="connsiteX3" fmla="*/ 11681 w 12806"/>
              <a:gd name="connsiteY3" fmla="*/ 9146 h 11686"/>
              <a:gd name="connsiteX4" fmla="*/ 12180 w 12806"/>
              <a:gd name="connsiteY4" fmla="*/ 3348 h 11686"/>
              <a:gd name="connsiteX5" fmla="*/ 6388 w 12806"/>
              <a:gd name="connsiteY5" fmla="*/ 6 h 11686"/>
              <a:gd name="connsiteX6" fmla="*/ 760 w 12806"/>
              <a:gd name="connsiteY6" fmla="*/ 2582 h 11686"/>
              <a:gd name="connsiteX0" fmla="*/ 792 w 12838"/>
              <a:gd name="connsiteY0" fmla="*/ 2582 h 11704"/>
              <a:gd name="connsiteX1" fmla="*/ 1166 w 12838"/>
              <a:gd name="connsiteY1" fmla="*/ 9725 h 11704"/>
              <a:gd name="connsiteX2" fmla="*/ 6756 w 12838"/>
              <a:gd name="connsiteY2" fmla="*/ 11634 h 11704"/>
              <a:gd name="connsiteX3" fmla="*/ 11713 w 12838"/>
              <a:gd name="connsiteY3" fmla="*/ 9146 h 11704"/>
              <a:gd name="connsiteX4" fmla="*/ 12212 w 12838"/>
              <a:gd name="connsiteY4" fmla="*/ 3348 h 11704"/>
              <a:gd name="connsiteX5" fmla="*/ 6420 w 12838"/>
              <a:gd name="connsiteY5" fmla="*/ 6 h 11704"/>
              <a:gd name="connsiteX6" fmla="*/ 792 w 12838"/>
              <a:gd name="connsiteY6" fmla="*/ 2582 h 11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838" h="11704">
                <a:moveTo>
                  <a:pt x="792" y="2582"/>
                </a:moveTo>
                <a:cubicBezTo>
                  <a:pt x="-369" y="4325"/>
                  <a:pt x="-264" y="7945"/>
                  <a:pt x="1166" y="9725"/>
                </a:cubicBezTo>
                <a:cubicBezTo>
                  <a:pt x="2596" y="11505"/>
                  <a:pt x="4623" y="11886"/>
                  <a:pt x="6756" y="11634"/>
                </a:cubicBezTo>
                <a:cubicBezTo>
                  <a:pt x="8889" y="11382"/>
                  <a:pt x="10804" y="10527"/>
                  <a:pt x="11713" y="9146"/>
                </a:cubicBezTo>
                <a:cubicBezTo>
                  <a:pt x="12622" y="7765"/>
                  <a:pt x="13451" y="5881"/>
                  <a:pt x="12212" y="3348"/>
                </a:cubicBezTo>
                <a:cubicBezTo>
                  <a:pt x="10728" y="774"/>
                  <a:pt x="8761" y="100"/>
                  <a:pt x="6420" y="6"/>
                </a:cubicBezTo>
                <a:cubicBezTo>
                  <a:pt x="4079" y="-88"/>
                  <a:pt x="1953" y="839"/>
                  <a:pt x="792" y="2582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32" name="Freeform 5"/>
          <p:cNvSpPr>
            <a:spLocks/>
          </p:cNvSpPr>
          <p:nvPr/>
        </p:nvSpPr>
        <p:spPr bwMode="auto">
          <a:xfrm flipH="1">
            <a:off x="1656574" y="4102899"/>
            <a:ext cx="4203052" cy="2344362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5"/>
          <p:cNvSpPr>
            <a:spLocks/>
          </p:cNvSpPr>
          <p:nvPr/>
        </p:nvSpPr>
        <p:spPr bwMode="auto">
          <a:xfrm flipH="1">
            <a:off x="1711524" y="4157969"/>
            <a:ext cx="4054926" cy="2237657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" name="Freeform 5"/>
          <p:cNvSpPr>
            <a:spLocks/>
          </p:cNvSpPr>
          <p:nvPr/>
        </p:nvSpPr>
        <p:spPr bwMode="auto">
          <a:xfrm rot="10800000">
            <a:off x="1795205" y="4220752"/>
            <a:ext cx="3887960" cy="2132416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  <a:gd name="connsiteX0" fmla="*/ 612 w 12542"/>
              <a:gd name="connsiteY0" fmla="*/ 2637 h 11697"/>
              <a:gd name="connsiteX1" fmla="*/ 1048 w 12542"/>
              <a:gd name="connsiteY1" fmla="*/ 9710 h 11697"/>
              <a:gd name="connsiteX2" fmla="*/ 6576 w 12542"/>
              <a:gd name="connsiteY2" fmla="*/ 11689 h 11697"/>
              <a:gd name="connsiteX3" fmla="*/ 11533 w 12542"/>
              <a:gd name="connsiteY3" fmla="*/ 9201 h 11697"/>
              <a:gd name="connsiteX4" fmla="*/ 11974 w 12542"/>
              <a:gd name="connsiteY4" fmla="*/ 3483 h 11697"/>
              <a:gd name="connsiteX5" fmla="*/ 6223 w 12542"/>
              <a:gd name="connsiteY5" fmla="*/ 12 h 11697"/>
              <a:gd name="connsiteX6" fmla="*/ 612 w 12542"/>
              <a:gd name="connsiteY6" fmla="*/ 2637 h 11697"/>
              <a:gd name="connsiteX0" fmla="*/ 749 w 12679"/>
              <a:gd name="connsiteY0" fmla="*/ 2642 h 11702"/>
              <a:gd name="connsiteX1" fmla="*/ 1185 w 12679"/>
              <a:gd name="connsiteY1" fmla="*/ 9715 h 11702"/>
              <a:gd name="connsiteX2" fmla="*/ 6713 w 12679"/>
              <a:gd name="connsiteY2" fmla="*/ 11694 h 11702"/>
              <a:gd name="connsiteX3" fmla="*/ 11670 w 12679"/>
              <a:gd name="connsiteY3" fmla="*/ 9206 h 11702"/>
              <a:gd name="connsiteX4" fmla="*/ 12111 w 12679"/>
              <a:gd name="connsiteY4" fmla="*/ 3488 h 11702"/>
              <a:gd name="connsiteX5" fmla="*/ 6360 w 12679"/>
              <a:gd name="connsiteY5" fmla="*/ 17 h 11702"/>
              <a:gd name="connsiteX6" fmla="*/ 749 w 12679"/>
              <a:gd name="connsiteY6" fmla="*/ 2642 h 11702"/>
              <a:gd name="connsiteX0" fmla="*/ 793 w 12723"/>
              <a:gd name="connsiteY0" fmla="*/ 2638 h 11698"/>
              <a:gd name="connsiteX1" fmla="*/ 1229 w 12723"/>
              <a:gd name="connsiteY1" fmla="*/ 9711 h 11698"/>
              <a:gd name="connsiteX2" fmla="*/ 6757 w 12723"/>
              <a:gd name="connsiteY2" fmla="*/ 11690 h 11698"/>
              <a:gd name="connsiteX3" fmla="*/ 11714 w 12723"/>
              <a:gd name="connsiteY3" fmla="*/ 9202 h 11698"/>
              <a:gd name="connsiteX4" fmla="*/ 12155 w 12723"/>
              <a:gd name="connsiteY4" fmla="*/ 3484 h 11698"/>
              <a:gd name="connsiteX5" fmla="*/ 6404 w 12723"/>
              <a:gd name="connsiteY5" fmla="*/ 13 h 11698"/>
              <a:gd name="connsiteX6" fmla="*/ 793 w 12723"/>
              <a:gd name="connsiteY6" fmla="*/ 2638 h 11698"/>
              <a:gd name="connsiteX0" fmla="*/ 724 w 12654"/>
              <a:gd name="connsiteY0" fmla="*/ 2639 h 11699"/>
              <a:gd name="connsiteX1" fmla="*/ 1160 w 12654"/>
              <a:gd name="connsiteY1" fmla="*/ 9712 h 11699"/>
              <a:gd name="connsiteX2" fmla="*/ 6688 w 12654"/>
              <a:gd name="connsiteY2" fmla="*/ 11691 h 11699"/>
              <a:gd name="connsiteX3" fmla="*/ 11645 w 12654"/>
              <a:gd name="connsiteY3" fmla="*/ 9203 h 11699"/>
              <a:gd name="connsiteX4" fmla="*/ 12086 w 12654"/>
              <a:gd name="connsiteY4" fmla="*/ 3485 h 11699"/>
              <a:gd name="connsiteX5" fmla="*/ 6335 w 12654"/>
              <a:gd name="connsiteY5" fmla="*/ 14 h 11699"/>
              <a:gd name="connsiteX6" fmla="*/ 724 w 12654"/>
              <a:gd name="connsiteY6" fmla="*/ 2639 h 11699"/>
              <a:gd name="connsiteX0" fmla="*/ 572 w 12689"/>
              <a:gd name="connsiteY0" fmla="*/ 2808 h 11694"/>
              <a:gd name="connsiteX1" fmla="*/ 1195 w 12689"/>
              <a:gd name="connsiteY1" fmla="*/ 9707 h 11694"/>
              <a:gd name="connsiteX2" fmla="*/ 6723 w 12689"/>
              <a:gd name="connsiteY2" fmla="*/ 11686 h 11694"/>
              <a:gd name="connsiteX3" fmla="*/ 11680 w 12689"/>
              <a:gd name="connsiteY3" fmla="*/ 9198 h 11694"/>
              <a:gd name="connsiteX4" fmla="*/ 12121 w 12689"/>
              <a:gd name="connsiteY4" fmla="*/ 3480 h 11694"/>
              <a:gd name="connsiteX5" fmla="*/ 6370 w 12689"/>
              <a:gd name="connsiteY5" fmla="*/ 9 h 11694"/>
              <a:gd name="connsiteX6" fmla="*/ 572 w 12689"/>
              <a:gd name="connsiteY6" fmla="*/ 2808 h 11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689" h="11694">
                <a:moveTo>
                  <a:pt x="572" y="2808"/>
                </a:moveTo>
                <a:cubicBezTo>
                  <a:pt x="-561" y="4703"/>
                  <a:pt x="170" y="8228"/>
                  <a:pt x="1195" y="9707"/>
                </a:cubicBezTo>
                <a:cubicBezTo>
                  <a:pt x="2220" y="11186"/>
                  <a:pt x="4976" y="11771"/>
                  <a:pt x="6723" y="11686"/>
                </a:cubicBezTo>
                <a:cubicBezTo>
                  <a:pt x="8470" y="11601"/>
                  <a:pt x="10780" y="10566"/>
                  <a:pt x="11680" y="9198"/>
                </a:cubicBezTo>
                <a:cubicBezTo>
                  <a:pt x="12580" y="7830"/>
                  <a:pt x="13193" y="5444"/>
                  <a:pt x="12121" y="3480"/>
                </a:cubicBezTo>
                <a:cubicBezTo>
                  <a:pt x="10864" y="1445"/>
                  <a:pt x="8295" y="121"/>
                  <a:pt x="6370" y="9"/>
                </a:cubicBezTo>
                <a:cubicBezTo>
                  <a:pt x="4445" y="-103"/>
                  <a:pt x="1705" y="913"/>
                  <a:pt x="572" y="2808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dirty="0"/>
          </a:p>
        </p:txBody>
      </p:sp>
      <p:sp>
        <p:nvSpPr>
          <p:cNvPr id="35" name="Freeform 5"/>
          <p:cNvSpPr>
            <a:spLocks/>
          </p:cNvSpPr>
          <p:nvPr/>
        </p:nvSpPr>
        <p:spPr bwMode="auto">
          <a:xfrm rot="200049" flipH="1" flipV="1">
            <a:off x="1617014" y="1557236"/>
            <a:ext cx="4237709" cy="239051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  <a:gd name="connsiteX0" fmla="*/ 790 w 9983"/>
              <a:gd name="connsiteY0" fmla="*/ 2094 h 9972"/>
              <a:gd name="connsiteX1" fmla="*/ 4887 w 9983"/>
              <a:gd name="connsiteY1" fmla="*/ 9971 h 9972"/>
              <a:gd name="connsiteX2" fmla="*/ 8100 w 9983"/>
              <a:gd name="connsiteY2" fmla="*/ 1076 h 9972"/>
              <a:gd name="connsiteX3" fmla="*/ 790 w 9983"/>
              <a:gd name="connsiteY3" fmla="*/ 2094 h 9972"/>
              <a:gd name="connsiteX0" fmla="*/ 797 w 9999"/>
              <a:gd name="connsiteY0" fmla="*/ 2100 h 9943"/>
              <a:gd name="connsiteX1" fmla="*/ 4877 w 9999"/>
              <a:gd name="connsiteY1" fmla="*/ 9942 h 9943"/>
              <a:gd name="connsiteX2" fmla="*/ 8120 w 9999"/>
              <a:gd name="connsiteY2" fmla="*/ 1079 h 9943"/>
              <a:gd name="connsiteX3" fmla="*/ 797 w 9999"/>
              <a:gd name="connsiteY3" fmla="*/ 2100 h 9943"/>
              <a:gd name="connsiteX0" fmla="*/ 797 w 10025"/>
              <a:gd name="connsiteY0" fmla="*/ 2112 h 9999"/>
              <a:gd name="connsiteX1" fmla="*/ 4877 w 10025"/>
              <a:gd name="connsiteY1" fmla="*/ 9999 h 9999"/>
              <a:gd name="connsiteX2" fmla="*/ 8121 w 10025"/>
              <a:gd name="connsiteY2" fmla="*/ 1085 h 9999"/>
              <a:gd name="connsiteX3" fmla="*/ 797 w 10025"/>
              <a:gd name="connsiteY3" fmla="*/ 2112 h 9999"/>
              <a:gd name="connsiteX0" fmla="*/ 795 w 9953"/>
              <a:gd name="connsiteY0" fmla="*/ 2112 h 10000"/>
              <a:gd name="connsiteX1" fmla="*/ 4865 w 9953"/>
              <a:gd name="connsiteY1" fmla="*/ 10000 h 10000"/>
              <a:gd name="connsiteX2" fmla="*/ 8101 w 9953"/>
              <a:gd name="connsiteY2" fmla="*/ 1085 h 10000"/>
              <a:gd name="connsiteX3" fmla="*/ 795 w 9953"/>
              <a:gd name="connsiteY3" fmla="*/ 2112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53" h="10000">
                <a:moveTo>
                  <a:pt x="795" y="2112"/>
                </a:moveTo>
                <a:cubicBezTo>
                  <a:pt x="-284" y="4093"/>
                  <a:pt x="-1238" y="9832"/>
                  <a:pt x="4865" y="10000"/>
                </a:cubicBezTo>
                <a:cubicBezTo>
                  <a:pt x="9690" y="9821"/>
                  <a:pt x="11735" y="3737"/>
                  <a:pt x="8101" y="1085"/>
                </a:cubicBezTo>
                <a:cubicBezTo>
                  <a:pt x="5585" y="-766"/>
                  <a:pt x="2027" y="-132"/>
                  <a:pt x="795" y="2112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" name="Freeform 5"/>
          <p:cNvSpPr>
            <a:spLocks/>
          </p:cNvSpPr>
          <p:nvPr/>
        </p:nvSpPr>
        <p:spPr bwMode="auto">
          <a:xfrm flipH="1" flipV="1">
            <a:off x="1688621" y="1623785"/>
            <a:ext cx="4071833" cy="2262097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  <a:gd name="connsiteX0" fmla="*/ 782 w 9992"/>
              <a:gd name="connsiteY0" fmla="*/ 1979 h 9935"/>
              <a:gd name="connsiteX1" fmla="*/ 4904 w 9992"/>
              <a:gd name="connsiteY1" fmla="*/ 9933 h 9935"/>
              <a:gd name="connsiteX2" fmla="*/ 8105 w 9992"/>
              <a:gd name="connsiteY2" fmla="*/ 1143 h 9935"/>
              <a:gd name="connsiteX3" fmla="*/ 782 w 9992"/>
              <a:gd name="connsiteY3" fmla="*/ 1979 h 9935"/>
              <a:gd name="connsiteX0" fmla="*/ 775 w 10014"/>
              <a:gd name="connsiteY0" fmla="*/ 1902 h 10058"/>
              <a:gd name="connsiteX1" fmla="*/ 4923 w 10014"/>
              <a:gd name="connsiteY1" fmla="*/ 10056 h 10058"/>
              <a:gd name="connsiteX2" fmla="*/ 8126 w 10014"/>
              <a:gd name="connsiteY2" fmla="*/ 1208 h 10058"/>
              <a:gd name="connsiteX3" fmla="*/ 775 w 10014"/>
              <a:gd name="connsiteY3" fmla="*/ 1902 h 10058"/>
              <a:gd name="connsiteX0" fmla="*/ 790 w 9982"/>
              <a:gd name="connsiteY0" fmla="*/ 1928 h 10042"/>
              <a:gd name="connsiteX1" fmla="*/ 4891 w 9982"/>
              <a:gd name="connsiteY1" fmla="*/ 10040 h 10042"/>
              <a:gd name="connsiteX2" fmla="*/ 8094 w 9982"/>
              <a:gd name="connsiteY2" fmla="*/ 1192 h 10042"/>
              <a:gd name="connsiteX3" fmla="*/ 790 w 9982"/>
              <a:gd name="connsiteY3" fmla="*/ 1928 h 10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82" h="10042">
                <a:moveTo>
                  <a:pt x="790" y="1928"/>
                </a:moveTo>
                <a:cubicBezTo>
                  <a:pt x="-292" y="3906"/>
                  <a:pt x="-1222" y="9872"/>
                  <a:pt x="4891" y="10040"/>
                </a:cubicBezTo>
                <a:cubicBezTo>
                  <a:pt x="9621" y="10171"/>
                  <a:pt x="11839" y="3927"/>
                  <a:pt x="8094" y="1192"/>
                </a:cubicBezTo>
                <a:cubicBezTo>
                  <a:pt x="5574" y="-656"/>
                  <a:pt x="2024" y="-312"/>
                  <a:pt x="790" y="19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7" name="Freeform 5"/>
          <p:cNvSpPr>
            <a:spLocks/>
          </p:cNvSpPr>
          <p:nvPr/>
        </p:nvSpPr>
        <p:spPr bwMode="auto">
          <a:xfrm flipH="1" flipV="1">
            <a:off x="1739452" y="1688420"/>
            <a:ext cx="3984470" cy="2157579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  <a:gd name="connsiteX0" fmla="*/ 774 w 9999"/>
              <a:gd name="connsiteY0" fmla="*/ 2045 h 9870"/>
              <a:gd name="connsiteX1" fmla="*/ 4920 w 9999"/>
              <a:gd name="connsiteY1" fmla="*/ 9868 h 9870"/>
              <a:gd name="connsiteX2" fmla="*/ 8109 w 9999"/>
              <a:gd name="connsiteY2" fmla="*/ 1104 h 9870"/>
              <a:gd name="connsiteX3" fmla="*/ 774 w 9999"/>
              <a:gd name="connsiteY3" fmla="*/ 2045 h 9870"/>
              <a:gd name="connsiteX0" fmla="*/ 774 w 9983"/>
              <a:gd name="connsiteY0" fmla="*/ 2072 h 10000"/>
              <a:gd name="connsiteX1" fmla="*/ 4920 w 9983"/>
              <a:gd name="connsiteY1" fmla="*/ 9998 h 10000"/>
              <a:gd name="connsiteX2" fmla="*/ 8086 w 9983"/>
              <a:gd name="connsiteY2" fmla="*/ 1119 h 10000"/>
              <a:gd name="connsiteX3" fmla="*/ 774 w 9983"/>
              <a:gd name="connsiteY3" fmla="*/ 2072 h 10000"/>
              <a:gd name="connsiteX0" fmla="*/ 791 w 9968"/>
              <a:gd name="connsiteY0" fmla="*/ 2001 h 10040"/>
              <a:gd name="connsiteX1" fmla="*/ 4896 w 9968"/>
              <a:gd name="connsiteY1" fmla="*/ 10038 h 10040"/>
              <a:gd name="connsiteX2" fmla="*/ 8068 w 9968"/>
              <a:gd name="connsiteY2" fmla="*/ 1159 h 10040"/>
              <a:gd name="connsiteX3" fmla="*/ 791 w 9968"/>
              <a:gd name="connsiteY3" fmla="*/ 2001 h 1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8" h="10040">
                <a:moveTo>
                  <a:pt x="791" y="2001"/>
                </a:moveTo>
                <a:cubicBezTo>
                  <a:pt x="-292" y="3992"/>
                  <a:pt x="-1222" y="9869"/>
                  <a:pt x="4896" y="10038"/>
                </a:cubicBezTo>
                <a:cubicBezTo>
                  <a:pt x="9631" y="10170"/>
                  <a:pt x="11816" y="3911"/>
                  <a:pt x="8068" y="1159"/>
                </a:cubicBezTo>
                <a:cubicBezTo>
                  <a:pt x="5545" y="-702"/>
                  <a:pt x="2026" y="-253"/>
                  <a:pt x="791" y="2001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40" name="Picture Placeholder 16" descr="An empty placeholder to add an image. Click on the placeholder and select the image that you wish to add."/>
          <p:cNvSpPr>
            <a:spLocks noGrp="1"/>
          </p:cNvSpPr>
          <p:nvPr userDrawn="1">
            <p:ph type="pic" sz="quarter" idx="13"/>
          </p:nvPr>
        </p:nvSpPr>
        <p:spPr>
          <a:xfrm>
            <a:off x="1819275" y="1738691"/>
            <a:ext cx="3848100" cy="2051689"/>
          </a:xfrm>
          <a:custGeom>
            <a:avLst/>
            <a:gdLst/>
            <a:ahLst/>
            <a:cxnLst/>
            <a:rect l="l" t="t" r="r" b="b"/>
            <a:pathLst>
              <a:path w="3800478" h="2550777">
                <a:moveTo>
                  <a:pt x="1936811" y="503"/>
                </a:moveTo>
                <a:cubicBezTo>
                  <a:pt x="4258251" y="43170"/>
                  <a:pt x="3914462" y="1528023"/>
                  <a:pt x="3503399" y="2029356"/>
                </a:cubicBezTo>
                <a:cubicBezTo>
                  <a:pt x="3034956" y="2596877"/>
                  <a:pt x="1672662" y="2737731"/>
                  <a:pt x="715989" y="2269219"/>
                </a:cubicBezTo>
                <a:cubicBezTo>
                  <a:pt x="-706159" y="1576433"/>
                  <a:pt x="140700" y="-32590"/>
                  <a:pt x="1936811" y="503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1" name="Picture Placeholder 16" descr="An empty placeholder to add an image. Click on the placeholder and select the image that you wish to add."/>
          <p:cNvSpPr>
            <a:spLocks noGrp="1"/>
          </p:cNvSpPr>
          <p:nvPr userDrawn="1">
            <p:ph type="pic" sz="quarter" idx="14"/>
          </p:nvPr>
        </p:nvSpPr>
        <p:spPr>
          <a:xfrm>
            <a:off x="6493827" y="1699873"/>
            <a:ext cx="3896426" cy="2086207"/>
          </a:xfrm>
          <a:custGeom>
            <a:avLst/>
            <a:gdLst>
              <a:gd name="connsiteX0" fmla="*/ 1762274 w 3827062"/>
              <a:gd name="connsiteY0" fmla="*/ 132 h 2569014"/>
              <a:gd name="connsiteX1" fmla="*/ 1983571 w 3827062"/>
              <a:gd name="connsiteY1" fmla="*/ 9550 h 2569014"/>
              <a:gd name="connsiteX2" fmla="*/ 3678682 w 3827062"/>
              <a:gd name="connsiteY2" fmla="*/ 849755 h 2569014"/>
              <a:gd name="connsiteX3" fmla="*/ 3487506 w 3827062"/>
              <a:gd name="connsiteY3" fmla="*/ 2094415 h 2569014"/>
              <a:gd name="connsiteX4" fmla="*/ 1970394 w 3827062"/>
              <a:gd name="connsiteY4" fmla="*/ 2568961 h 2569014"/>
              <a:gd name="connsiteX5" fmla="*/ 307760 w 3827062"/>
              <a:gd name="connsiteY5" fmla="*/ 2072722 h 2569014"/>
              <a:gd name="connsiteX6" fmla="*/ 268256 w 3827062"/>
              <a:gd name="connsiteY6" fmla="*/ 504867 h 2569014"/>
              <a:gd name="connsiteX7" fmla="*/ 1762274 w 3827062"/>
              <a:gd name="connsiteY7" fmla="*/ 132 h 2569014"/>
              <a:gd name="connsiteX0" fmla="*/ 1762274 w 3827062"/>
              <a:gd name="connsiteY0" fmla="*/ 132 h 2569014"/>
              <a:gd name="connsiteX1" fmla="*/ 1983571 w 3827062"/>
              <a:gd name="connsiteY1" fmla="*/ 9550 h 2569014"/>
              <a:gd name="connsiteX2" fmla="*/ 3678682 w 3827062"/>
              <a:gd name="connsiteY2" fmla="*/ 849755 h 2569014"/>
              <a:gd name="connsiteX3" fmla="*/ 3487506 w 3827062"/>
              <a:gd name="connsiteY3" fmla="*/ 2094415 h 2569014"/>
              <a:gd name="connsiteX4" fmla="*/ 1970394 w 3827062"/>
              <a:gd name="connsiteY4" fmla="*/ 2568961 h 2569014"/>
              <a:gd name="connsiteX5" fmla="*/ 307760 w 3827062"/>
              <a:gd name="connsiteY5" fmla="*/ 2072722 h 2569014"/>
              <a:gd name="connsiteX6" fmla="*/ 268256 w 3827062"/>
              <a:gd name="connsiteY6" fmla="*/ 504867 h 2569014"/>
              <a:gd name="connsiteX7" fmla="*/ 1762274 w 3827062"/>
              <a:gd name="connsiteY7" fmla="*/ 132 h 2569014"/>
              <a:gd name="connsiteX0" fmla="*/ 1762274 w 3827062"/>
              <a:gd name="connsiteY0" fmla="*/ 132 h 2569014"/>
              <a:gd name="connsiteX1" fmla="*/ 1983571 w 3827062"/>
              <a:gd name="connsiteY1" fmla="*/ 9550 h 2569014"/>
              <a:gd name="connsiteX2" fmla="*/ 3678682 w 3827062"/>
              <a:gd name="connsiteY2" fmla="*/ 849755 h 2569014"/>
              <a:gd name="connsiteX3" fmla="*/ 3487506 w 3827062"/>
              <a:gd name="connsiteY3" fmla="*/ 2094415 h 2569014"/>
              <a:gd name="connsiteX4" fmla="*/ 1970394 w 3827062"/>
              <a:gd name="connsiteY4" fmla="*/ 2568961 h 2569014"/>
              <a:gd name="connsiteX5" fmla="*/ 307760 w 3827062"/>
              <a:gd name="connsiteY5" fmla="*/ 2072722 h 2569014"/>
              <a:gd name="connsiteX6" fmla="*/ 268256 w 3827062"/>
              <a:gd name="connsiteY6" fmla="*/ 504867 h 2569014"/>
              <a:gd name="connsiteX7" fmla="*/ 1762274 w 3827062"/>
              <a:gd name="connsiteY7" fmla="*/ 132 h 2569014"/>
              <a:gd name="connsiteX0" fmla="*/ 1772671 w 3837459"/>
              <a:gd name="connsiteY0" fmla="*/ 132 h 2569014"/>
              <a:gd name="connsiteX1" fmla="*/ 1993968 w 3837459"/>
              <a:gd name="connsiteY1" fmla="*/ 9550 h 2569014"/>
              <a:gd name="connsiteX2" fmla="*/ 3689079 w 3837459"/>
              <a:gd name="connsiteY2" fmla="*/ 849755 h 2569014"/>
              <a:gd name="connsiteX3" fmla="*/ 3497903 w 3837459"/>
              <a:gd name="connsiteY3" fmla="*/ 2094415 h 2569014"/>
              <a:gd name="connsiteX4" fmla="*/ 1980791 w 3837459"/>
              <a:gd name="connsiteY4" fmla="*/ 2568961 h 2569014"/>
              <a:gd name="connsiteX5" fmla="*/ 318157 w 3837459"/>
              <a:gd name="connsiteY5" fmla="*/ 2072722 h 2569014"/>
              <a:gd name="connsiteX6" fmla="*/ 259603 w 3837459"/>
              <a:gd name="connsiteY6" fmla="*/ 475261 h 2569014"/>
              <a:gd name="connsiteX7" fmla="*/ 1772671 w 3837459"/>
              <a:gd name="connsiteY7" fmla="*/ 132 h 2569014"/>
              <a:gd name="connsiteX0" fmla="*/ 1757207 w 3821995"/>
              <a:gd name="connsiteY0" fmla="*/ 132 h 2569014"/>
              <a:gd name="connsiteX1" fmla="*/ 1978504 w 3821995"/>
              <a:gd name="connsiteY1" fmla="*/ 9550 h 2569014"/>
              <a:gd name="connsiteX2" fmla="*/ 3673615 w 3821995"/>
              <a:gd name="connsiteY2" fmla="*/ 849755 h 2569014"/>
              <a:gd name="connsiteX3" fmla="*/ 3482439 w 3821995"/>
              <a:gd name="connsiteY3" fmla="*/ 2094415 h 2569014"/>
              <a:gd name="connsiteX4" fmla="*/ 1965327 w 3821995"/>
              <a:gd name="connsiteY4" fmla="*/ 2568961 h 2569014"/>
              <a:gd name="connsiteX5" fmla="*/ 302693 w 3821995"/>
              <a:gd name="connsiteY5" fmla="*/ 2072722 h 2569014"/>
              <a:gd name="connsiteX6" fmla="*/ 272714 w 3821995"/>
              <a:gd name="connsiteY6" fmla="*/ 469341 h 2569014"/>
              <a:gd name="connsiteX7" fmla="*/ 1757207 w 3821995"/>
              <a:gd name="connsiteY7" fmla="*/ 132 h 2569014"/>
              <a:gd name="connsiteX0" fmla="*/ 1744388 w 3809176"/>
              <a:gd name="connsiteY0" fmla="*/ 132 h 2569014"/>
              <a:gd name="connsiteX1" fmla="*/ 1965685 w 3809176"/>
              <a:gd name="connsiteY1" fmla="*/ 9550 h 2569014"/>
              <a:gd name="connsiteX2" fmla="*/ 3660796 w 3809176"/>
              <a:gd name="connsiteY2" fmla="*/ 849755 h 2569014"/>
              <a:gd name="connsiteX3" fmla="*/ 3469620 w 3809176"/>
              <a:gd name="connsiteY3" fmla="*/ 2094415 h 2569014"/>
              <a:gd name="connsiteX4" fmla="*/ 1952508 w 3809176"/>
              <a:gd name="connsiteY4" fmla="*/ 2568961 h 2569014"/>
              <a:gd name="connsiteX5" fmla="*/ 289874 w 3809176"/>
              <a:gd name="connsiteY5" fmla="*/ 2072722 h 2569014"/>
              <a:gd name="connsiteX6" fmla="*/ 259895 w 3809176"/>
              <a:gd name="connsiteY6" fmla="*/ 469341 h 2569014"/>
              <a:gd name="connsiteX7" fmla="*/ 1744388 w 3809176"/>
              <a:gd name="connsiteY7" fmla="*/ 132 h 2569014"/>
              <a:gd name="connsiteX0" fmla="*/ 1746835 w 3811623"/>
              <a:gd name="connsiteY0" fmla="*/ 132 h 2569014"/>
              <a:gd name="connsiteX1" fmla="*/ 1968132 w 3811623"/>
              <a:gd name="connsiteY1" fmla="*/ 9550 h 2569014"/>
              <a:gd name="connsiteX2" fmla="*/ 3663243 w 3811623"/>
              <a:gd name="connsiteY2" fmla="*/ 849755 h 2569014"/>
              <a:gd name="connsiteX3" fmla="*/ 3472067 w 3811623"/>
              <a:gd name="connsiteY3" fmla="*/ 2094415 h 2569014"/>
              <a:gd name="connsiteX4" fmla="*/ 1954955 w 3811623"/>
              <a:gd name="connsiteY4" fmla="*/ 2568961 h 2569014"/>
              <a:gd name="connsiteX5" fmla="*/ 292321 w 3811623"/>
              <a:gd name="connsiteY5" fmla="*/ 2072722 h 2569014"/>
              <a:gd name="connsiteX6" fmla="*/ 257580 w 3811623"/>
              <a:gd name="connsiteY6" fmla="*/ 463421 h 2569014"/>
              <a:gd name="connsiteX7" fmla="*/ 1746835 w 3811623"/>
              <a:gd name="connsiteY7" fmla="*/ 132 h 2569014"/>
              <a:gd name="connsiteX0" fmla="*/ 1746835 w 3815982"/>
              <a:gd name="connsiteY0" fmla="*/ 132 h 2598612"/>
              <a:gd name="connsiteX1" fmla="*/ 1968132 w 3815982"/>
              <a:gd name="connsiteY1" fmla="*/ 9550 h 2598612"/>
              <a:gd name="connsiteX2" fmla="*/ 3663243 w 3815982"/>
              <a:gd name="connsiteY2" fmla="*/ 849755 h 2598612"/>
              <a:gd name="connsiteX3" fmla="*/ 3472067 w 3815982"/>
              <a:gd name="connsiteY3" fmla="*/ 2094415 h 2598612"/>
              <a:gd name="connsiteX4" fmla="*/ 1845417 w 3815982"/>
              <a:gd name="connsiteY4" fmla="*/ 2598565 h 2598612"/>
              <a:gd name="connsiteX5" fmla="*/ 292321 w 3815982"/>
              <a:gd name="connsiteY5" fmla="*/ 2072722 h 2598612"/>
              <a:gd name="connsiteX6" fmla="*/ 257580 w 3815982"/>
              <a:gd name="connsiteY6" fmla="*/ 463421 h 2598612"/>
              <a:gd name="connsiteX7" fmla="*/ 1746835 w 3815982"/>
              <a:gd name="connsiteY7" fmla="*/ 132 h 2598612"/>
              <a:gd name="connsiteX0" fmla="*/ 1746835 w 3814824"/>
              <a:gd name="connsiteY0" fmla="*/ 132 h 2592692"/>
              <a:gd name="connsiteX1" fmla="*/ 1968132 w 3814824"/>
              <a:gd name="connsiteY1" fmla="*/ 9550 h 2592692"/>
              <a:gd name="connsiteX2" fmla="*/ 3663243 w 3814824"/>
              <a:gd name="connsiteY2" fmla="*/ 849755 h 2592692"/>
              <a:gd name="connsiteX3" fmla="*/ 3472067 w 3814824"/>
              <a:gd name="connsiteY3" fmla="*/ 2094415 h 2592692"/>
              <a:gd name="connsiteX4" fmla="*/ 1873992 w 3814824"/>
              <a:gd name="connsiteY4" fmla="*/ 2592644 h 2592692"/>
              <a:gd name="connsiteX5" fmla="*/ 292321 w 3814824"/>
              <a:gd name="connsiteY5" fmla="*/ 2072722 h 2592692"/>
              <a:gd name="connsiteX6" fmla="*/ 257580 w 3814824"/>
              <a:gd name="connsiteY6" fmla="*/ 463421 h 2592692"/>
              <a:gd name="connsiteX7" fmla="*/ 1746835 w 3814824"/>
              <a:gd name="connsiteY7" fmla="*/ 132 h 2592692"/>
              <a:gd name="connsiteX0" fmla="*/ 1746835 w 3814824"/>
              <a:gd name="connsiteY0" fmla="*/ 132 h 2592757"/>
              <a:gd name="connsiteX1" fmla="*/ 1968132 w 3814824"/>
              <a:gd name="connsiteY1" fmla="*/ 9550 h 2592757"/>
              <a:gd name="connsiteX2" fmla="*/ 3663243 w 3814824"/>
              <a:gd name="connsiteY2" fmla="*/ 849755 h 2592757"/>
              <a:gd name="connsiteX3" fmla="*/ 3472067 w 3814824"/>
              <a:gd name="connsiteY3" fmla="*/ 2106257 h 2592757"/>
              <a:gd name="connsiteX4" fmla="*/ 1873992 w 3814824"/>
              <a:gd name="connsiteY4" fmla="*/ 2592644 h 2592757"/>
              <a:gd name="connsiteX5" fmla="*/ 292321 w 3814824"/>
              <a:gd name="connsiteY5" fmla="*/ 2072722 h 2592757"/>
              <a:gd name="connsiteX6" fmla="*/ 257580 w 3814824"/>
              <a:gd name="connsiteY6" fmla="*/ 463421 h 2592757"/>
              <a:gd name="connsiteX7" fmla="*/ 1746835 w 3814824"/>
              <a:gd name="connsiteY7" fmla="*/ 132 h 2592757"/>
              <a:gd name="connsiteX0" fmla="*/ 1746835 w 3835928"/>
              <a:gd name="connsiteY0" fmla="*/ 132 h 2592786"/>
              <a:gd name="connsiteX1" fmla="*/ 1968132 w 3835928"/>
              <a:gd name="connsiteY1" fmla="*/ 9550 h 2592786"/>
              <a:gd name="connsiteX2" fmla="*/ 3663243 w 3835928"/>
              <a:gd name="connsiteY2" fmla="*/ 849755 h 2592786"/>
              <a:gd name="connsiteX3" fmla="*/ 3472067 w 3835928"/>
              <a:gd name="connsiteY3" fmla="*/ 2106257 h 2592786"/>
              <a:gd name="connsiteX4" fmla="*/ 1873992 w 3835928"/>
              <a:gd name="connsiteY4" fmla="*/ 2592644 h 2592786"/>
              <a:gd name="connsiteX5" fmla="*/ 292321 w 3835928"/>
              <a:gd name="connsiteY5" fmla="*/ 2072722 h 2592786"/>
              <a:gd name="connsiteX6" fmla="*/ 257580 w 3835928"/>
              <a:gd name="connsiteY6" fmla="*/ 463421 h 2592786"/>
              <a:gd name="connsiteX7" fmla="*/ 1746835 w 3835928"/>
              <a:gd name="connsiteY7" fmla="*/ 132 h 2592786"/>
              <a:gd name="connsiteX0" fmla="*/ 1746835 w 3835928"/>
              <a:gd name="connsiteY0" fmla="*/ 132 h 2592785"/>
              <a:gd name="connsiteX1" fmla="*/ 1968132 w 3835928"/>
              <a:gd name="connsiteY1" fmla="*/ 9550 h 2592785"/>
              <a:gd name="connsiteX2" fmla="*/ 3663243 w 3835928"/>
              <a:gd name="connsiteY2" fmla="*/ 849755 h 2592785"/>
              <a:gd name="connsiteX3" fmla="*/ 3472067 w 3835928"/>
              <a:gd name="connsiteY3" fmla="*/ 2106257 h 2592785"/>
              <a:gd name="connsiteX4" fmla="*/ 1873992 w 3835928"/>
              <a:gd name="connsiteY4" fmla="*/ 2592644 h 2592785"/>
              <a:gd name="connsiteX5" fmla="*/ 292321 w 3835928"/>
              <a:gd name="connsiteY5" fmla="*/ 2072722 h 2592785"/>
              <a:gd name="connsiteX6" fmla="*/ 257580 w 3835928"/>
              <a:gd name="connsiteY6" fmla="*/ 463421 h 2592785"/>
              <a:gd name="connsiteX7" fmla="*/ 1746835 w 3835928"/>
              <a:gd name="connsiteY7" fmla="*/ 132 h 2592785"/>
              <a:gd name="connsiteX0" fmla="*/ 1780758 w 3869851"/>
              <a:gd name="connsiteY0" fmla="*/ 132 h 2592785"/>
              <a:gd name="connsiteX1" fmla="*/ 2002055 w 3869851"/>
              <a:gd name="connsiteY1" fmla="*/ 9550 h 2592785"/>
              <a:gd name="connsiteX2" fmla="*/ 3697166 w 3869851"/>
              <a:gd name="connsiteY2" fmla="*/ 849755 h 2592785"/>
              <a:gd name="connsiteX3" fmla="*/ 3505990 w 3869851"/>
              <a:gd name="connsiteY3" fmla="*/ 2106257 h 2592785"/>
              <a:gd name="connsiteX4" fmla="*/ 1907915 w 3869851"/>
              <a:gd name="connsiteY4" fmla="*/ 2592644 h 2592785"/>
              <a:gd name="connsiteX5" fmla="*/ 326244 w 3869851"/>
              <a:gd name="connsiteY5" fmla="*/ 2072722 h 2592785"/>
              <a:gd name="connsiteX6" fmla="*/ 229591 w 3869851"/>
              <a:gd name="connsiteY6" fmla="*/ 516711 h 2592785"/>
              <a:gd name="connsiteX7" fmla="*/ 1780758 w 3869851"/>
              <a:gd name="connsiteY7" fmla="*/ 132 h 2592785"/>
              <a:gd name="connsiteX0" fmla="*/ 1793194 w 3882287"/>
              <a:gd name="connsiteY0" fmla="*/ 132 h 2593037"/>
              <a:gd name="connsiteX1" fmla="*/ 2014491 w 3882287"/>
              <a:gd name="connsiteY1" fmla="*/ 9550 h 2593037"/>
              <a:gd name="connsiteX2" fmla="*/ 3709602 w 3882287"/>
              <a:gd name="connsiteY2" fmla="*/ 849755 h 2593037"/>
              <a:gd name="connsiteX3" fmla="*/ 3518426 w 3882287"/>
              <a:gd name="connsiteY3" fmla="*/ 2106257 h 2593037"/>
              <a:gd name="connsiteX4" fmla="*/ 1920351 w 3882287"/>
              <a:gd name="connsiteY4" fmla="*/ 2592644 h 2593037"/>
              <a:gd name="connsiteX5" fmla="*/ 310105 w 3882287"/>
              <a:gd name="connsiteY5" fmla="*/ 2049039 h 2593037"/>
              <a:gd name="connsiteX6" fmla="*/ 242027 w 3882287"/>
              <a:gd name="connsiteY6" fmla="*/ 516711 h 2593037"/>
              <a:gd name="connsiteX7" fmla="*/ 1793194 w 3882287"/>
              <a:gd name="connsiteY7" fmla="*/ 132 h 2593037"/>
              <a:gd name="connsiteX0" fmla="*/ 1793194 w 3869920"/>
              <a:gd name="connsiteY0" fmla="*/ 132 h 2598877"/>
              <a:gd name="connsiteX1" fmla="*/ 2014491 w 3869920"/>
              <a:gd name="connsiteY1" fmla="*/ 9550 h 2598877"/>
              <a:gd name="connsiteX2" fmla="*/ 3709602 w 3869920"/>
              <a:gd name="connsiteY2" fmla="*/ 849755 h 2598877"/>
              <a:gd name="connsiteX3" fmla="*/ 3518426 w 3869920"/>
              <a:gd name="connsiteY3" fmla="*/ 2106257 h 2598877"/>
              <a:gd name="connsiteX4" fmla="*/ 1710801 w 3869920"/>
              <a:gd name="connsiteY4" fmla="*/ 2598565 h 2598877"/>
              <a:gd name="connsiteX5" fmla="*/ 310105 w 3869920"/>
              <a:gd name="connsiteY5" fmla="*/ 2049039 h 2598877"/>
              <a:gd name="connsiteX6" fmla="*/ 242027 w 3869920"/>
              <a:gd name="connsiteY6" fmla="*/ 516711 h 2598877"/>
              <a:gd name="connsiteX7" fmla="*/ 1793194 w 3869920"/>
              <a:gd name="connsiteY7" fmla="*/ 132 h 2598877"/>
              <a:gd name="connsiteX0" fmla="*/ 1793194 w 3867481"/>
              <a:gd name="connsiteY0" fmla="*/ 132 h 2616620"/>
              <a:gd name="connsiteX1" fmla="*/ 2014491 w 3867481"/>
              <a:gd name="connsiteY1" fmla="*/ 9550 h 2616620"/>
              <a:gd name="connsiteX2" fmla="*/ 3709602 w 3867481"/>
              <a:gd name="connsiteY2" fmla="*/ 849755 h 2616620"/>
              <a:gd name="connsiteX3" fmla="*/ 3518426 w 3867481"/>
              <a:gd name="connsiteY3" fmla="*/ 2106257 h 2616620"/>
              <a:gd name="connsiteX4" fmla="*/ 1767951 w 3867481"/>
              <a:gd name="connsiteY4" fmla="*/ 2616329 h 2616620"/>
              <a:gd name="connsiteX5" fmla="*/ 310105 w 3867481"/>
              <a:gd name="connsiteY5" fmla="*/ 2049039 h 2616620"/>
              <a:gd name="connsiteX6" fmla="*/ 242027 w 3867481"/>
              <a:gd name="connsiteY6" fmla="*/ 516711 h 2616620"/>
              <a:gd name="connsiteX7" fmla="*/ 1793194 w 3867481"/>
              <a:gd name="connsiteY7" fmla="*/ 132 h 2616620"/>
              <a:gd name="connsiteX0" fmla="*/ 1793194 w 3867482"/>
              <a:gd name="connsiteY0" fmla="*/ 132 h 2592963"/>
              <a:gd name="connsiteX1" fmla="*/ 2014491 w 3867482"/>
              <a:gd name="connsiteY1" fmla="*/ 9550 h 2592963"/>
              <a:gd name="connsiteX2" fmla="*/ 3709602 w 3867482"/>
              <a:gd name="connsiteY2" fmla="*/ 849755 h 2592963"/>
              <a:gd name="connsiteX3" fmla="*/ 3518426 w 3867482"/>
              <a:gd name="connsiteY3" fmla="*/ 2106257 h 2592963"/>
              <a:gd name="connsiteX4" fmla="*/ 1767951 w 3867482"/>
              <a:gd name="connsiteY4" fmla="*/ 2592645 h 2592963"/>
              <a:gd name="connsiteX5" fmla="*/ 310105 w 3867482"/>
              <a:gd name="connsiteY5" fmla="*/ 2049039 h 2592963"/>
              <a:gd name="connsiteX6" fmla="*/ 242027 w 3867482"/>
              <a:gd name="connsiteY6" fmla="*/ 516711 h 2592963"/>
              <a:gd name="connsiteX7" fmla="*/ 1793194 w 3867482"/>
              <a:gd name="connsiteY7" fmla="*/ 132 h 2592963"/>
              <a:gd name="connsiteX0" fmla="*/ 1797523 w 3871811"/>
              <a:gd name="connsiteY0" fmla="*/ 132 h 2592849"/>
              <a:gd name="connsiteX1" fmla="*/ 2018820 w 3871811"/>
              <a:gd name="connsiteY1" fmla="*/ 9550 h 2592849"/>
              <a:gd name="connsiteX2" fmla="*/ 3713931 w 3871811"/>
              <a:gd name="connsiteY2" fmla="*/ 849755 h 2592849"/>
              <a:gd name="connsiteX3" fmla="*/ 3522755 w 3871811"/>
              <a:gd name="connsiteY3" fmla="*/ 2106257 h 2592849"/>
              <a:gd name="connsiteX4" fmla="*/ 1772280 w 3871811"/>
              <a:gd name="connsiteY4" fmla="*/ 2592645 h 2592849"/>
              <a:gd name="connsiteX5" fmla="*/ 304909 w 3871811"/>
              <a:gd name="connsiteY5" fmla="*/ 2060881 h 2592849"/>
              <a:gd name="connsiteX6" fmla="*/ 246356 w 3871811"/>
              <a:gd name="connsiteY6" fmla="*/ 516711 h 2592849"/>
              <a:gd name="connsiteX7" fmla="*/ 1797523 w 3871811"/>
              <a:gd name="connsiteY7" fmla="*/ 132 h 2592849"/>
              <a:gd name="connsiteX0" fmla="*/ 1800109 w 3874397"/>
              <a:gd name="connsiteY0" fmla="*/ 132 h 2592849"/>
              <a:gd name="connsiteX1" fmla="*/ 2021406 w 3874397"/>
              <a:gd name="connsiteY1" fmla="*/ 9550 h 2592849"/>
              <a:gd name="connsiteX2" fmla="*/ 3716517 w 3874397"/>
              <a:gd name="connsiteY2" fmla="*/ 849755 h 2592849"/>
              <a:gd name="connsiteX3" fmla="*/ 3525341 w 3874397"/>
              <a:gd name="connsiteY3" fmla="*/ 2106257 h 2592849"/>
              <a:gd name="connsiteX4" fmla="*/ 1774866 w 3874397"/>
              <a:gd name="connsiteY4" fmla="*/ 2592645 h 2592849"/>
              <a:gd name="connsiteX5" fmla="*/ 307495 w 3874397"/>
              <a:gd name="connsiteY5" fmla="*/ 2060881 h 2592849"/>
              <a:gd name="connsiteX6" fmla="*/ 244180 w 3874397"/>
              <a:gd name="connsiteY6" fmla="*/ 487105 h 2592849"/>
              <a:gd name="connsiteX7" fmla="*/ 1800109 w 3874397"/>
              <a:gd name="connsiteY7" fmla="*/ 132 h 2592849"/>
              <a:gd name="connsiteX0" fmla="*/ 1800109 w 3874397"/>
              <a:gd name="connsiteY0" fmla="*/ 132 h 2593261"/>
              <a:gd name="connsiteX1" fmla="*/ 2021406 w 3874397"/>
              <a:gd name="connsiteY1" fmla="*/ 9550 h 2593261"/>
              <a:gd name="connsiteX2" fmla="*/ 3716517 w 3874397"/>
              <a:gd name="connsiteY2" fmla="*/ 849755 h 2593261"/>
              <a:gd name="connsiteX3" fmla="*/ 3525341 w 3874397"/>
              <a:gd name="connsiteY3" fmla="*/ 2135863 h 2593261"/>
              <a:gd name="connsiteX4" fmla="*/ 1774866 w 3874397"/>
              <a:gd name="connsiteY4" fmla="*/ 2592645 h 2593261"/>
              <a:gd name="connsiteX5" fmla="*/ 307495 w 3874397"/>
              <a:gd name="connsiteY5" fmla="*/ 2060881 h 2593261"/>
              <a:gd name="connsiteX6" fmla="*/ 244180 w 3874397"/>
              <a:gd name="connsiteY6" fmla="*/ 487105 h 2593261"/>
              <a:gd name="connsiteX7" fmla="*/ 1800109 w 3874397"/>
              <a:gd name="connsiteY7" fmla="*/ 132 h 2593261"/>
              <a:gd name="connsiteX0" fmla="*/ 1800109 w 3896426"/>
              <a:gd name="connsiteY0" fmla="*/ 132 h 2593695"/>
              <a:gd name="connsiteX1" fmla="*/ 2021406 w 3896426"/>
              <a:gd name="connsiteY1" fmla="*/ 9550 h 2593695"/>
              <a:gd name="connsiteX2" fmla="*/ 3716517 w 3896426"/>
              <a:gd name="connsiteY2" fmla="*/ 849755 h 2593695"/>
              <a:gd name="connsiteX3" fmla="*/ 3525341 w 3896426"/>
              <a:gd name="connsiteY3" fmla="*/ 2135863 h 2593695"/>
              <a:gd name="connsiteX4" fmla="*/ 1774866 w 3896426"/>
              <a:gd name="connsiteY4" fmla="*/ 2592645 h 2593695"/>
              <a:gd name="connsiteX5" fmla="*/ 307495 w 3896426"/>
              <a:gd name="connsiteY5" fmla="*/ 2060881 h 2593695"/>
              <a:gd name="connsiteX6" fmla="*/ 244180 w 3896426"/>
              <a:gd name="connsiteY6" fmla="*/ 487105 h 2593695"/>
              <a:gd name="connsiteX7" fmla="*/ 1800109 w 3896426"/>
              <a:gd name="connsiteY7" fmla="*/ 132 h 2593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896426" h="2593695">
                <a:moveTo>
                  <a:pt x="1800109" y="132"/>
                </a:moveTo>
                <a:cubicBezTo>
                  <a:pt x="1876199" y="-694"/>
                  <a:pt x="1950343" y="2364"/>
                  <a:pt x="2021406" y="9550"/>
                </a:cubicBezTo>
                <a:cubicBezTo>
                  <a:pt x="2589911" y="67036"/>
                  <a:pt x="3273342" y="280321"/>
                  <a:pt x="3716517" y="849755"/>
                </a:cubicBezTo>
                <a:cubicBezTo>
                  <a:pt x="4019023" y="1294476"/>
                  <a:pt x="3929913" y="1762487"/>
                  <a:pt x="3525341" y="2135863"/>
                </a:cubicBezTo>
                <a:cubicBezTo>
                  <a:pt x="3120769" y="2509239"/>
                  <a:pt x="2311174" y="2605142"/>
                  <a:pt x="1774866" y="2592645"/>
                </a:cubicBezTo>
                <a:cubicBezTo>
                  <a:pt x="1238558" y="2580148"/>
                  <a:pt x="692593" y="2409710"/>
                  <a:pt x="307495" y="2060881"/>
                </a:cubicBezTo>
                <a:cubicBezTo>
                  <a:pt x="-77602" y="1712052"/>
                  <a:pt x="-103573" y="821383"/>
                  <a:pt x="244180" y="487105"/>
                </a:cubicBezTo>
                <a:cubicBezTo>
                  <a:pt x="577633" y="184250"/>
                  <a:pt x="967445" y="23675"/>
                  <a:pt x="1800109" y="132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Picture Placeholder 16" descr="An empty placeholder to add an image. Click on the placeholder and select the image that you wish to add."/>
          <p:cNvSpPr>
            <a:spLocks noGrp="1"/>
          </p:cNvSpPr>
          <p:nvPr userDrawn="1">
            <p:ph type="pic" sz="quarter" idx="15"/>
          </p:nvPr>
        </p:nvSpPr>
        <p:spPr>
          <a:xfrm>
            <a:off x="1876865" y="4292469"/>
            <a:ext cx="3744269" cy="1994037"/>
          </a:xfrm>
          <a:custGeom>
            <a:avLst/>
            <a:gdLst>
              <a:gd name="connsiteX0" fmla="*/ 1941340 w 3709572"/>
              <a:gd name="connsiteY0" fmla="*/ 856 h 2479913"/>
              <a:gd name="connsiteX1" fmla="*/ 3370150 w 3709572"/>
              <a:gd name="connsiteY1" fmla="*/ 407123 h 2479913"/>
              <a:gd name="connsiteX2" fmla="*/ 3536364 w 3709572"/>
              <a:gd name="connsiteY2" fmla="*/ 1905595 h 2479913"/>
              <a:gd name="connsiteX3" fmla="*/ 1842967 w 3709572"/>
              <a:gd name="connsiteY3" fmla="*/ 2477864 h 2479913"/>
              <a:gd name="connsiteX4" fmla="*/ 165893 w 3709572"/>
              <a:gd name="connsiteY4" fmla="*/ 1742039 h 2479913"/>
              <a:gd name="connsiteX5" fmla="*/ 294495 w 3709572"/>
              <a:gd name="connsiteY5" fmla="*/ 529867 h 2479913"/>
              <a:gd name="connsiteX6" fmla="*/ 1740027 w 3709572"/>
              <a:gd name="connsiteY6" fmla="*/ 2430 h 2479913"/>
              <a:gd name="connsiteX7" fmla="*/ 1941340 w 3709572"/>
              <a:gd name="connsiteY7" fmla="*/ 856 h 2479913"/>
              <a:gd name="connsiteX0" fmla="*/ 1941340 w 3728968"/>
              <a:gd name="connsiteY0" fmla="*/ 856 h 2479101"/>
              <a:gd name="connsiteX1" fmla="*/ 3370150 w 3728968"/>
              <a:gd name="connsiteY1" fmla="*/ 407123 h 2479101"/>
              <a:gd name="connsiteX2" fmla="*/ 3561764 w 3728968"/>
              <a:gd name="connsiteY2" fmla="*/ 1874017 h 2479101"/>
              <a:gd name="connsiteX3" fmla="*/ 1842967 w 3728968"/>
              <a:gd name="connsiteY3" fmla="*/ 2477864 h 2479101"/>
              <a:gd name="connsiteX4" fmla="*/ 165893 w 3728968"/>
              <a:gd name="connsiteY4" fmla="*/ 1742039 h 2479101"/>
              <a:gd name="connsiteX5" fmla="*/ 294495 w 3728968"/>
              <a:gd name="connsiteY5" fmla="*/ 529867 h 2479101"/>
              <a:gd name="connsiteX6" fmla="*/ 1740027 w 3728968"/>
              <a:gd name="connsiteY6" fmla="*/ 2430 h 2479101"/>
              <a:gd name="connsiteX7" fmla="*/ 1941340 w 3728968"/>
              <a:gd name="connsiteY7" fmla="*/ 856 h 2479101"/>
              <a:gd name="connsiteX0" fmla="*/ 1941340 w 3744269"/>
              <a:gd name="connsiteY0" fmla="*/ 856 h 2479101"/>
              <a:gd name="connsiteX1" fmla="*/ 3370150 w 3744269"/>
              <a:gd name="connsiteY1" fmla="*/ 407123 h 2479101"/>
              <a:gd name="connsiteX2" fmla="*/ 3561764 w 3744269"/>
              <a:gd name="connsiteY2" fmla="*/ 1874017 h 2479101"/>
              <a:gd name="connsiteX3" fmla="*/ 1842967 w 3744269"/>
              <a:gd name="connsiteY3" fmla="*/ 2477864 h 2479101"/>
              <a:gd name="connsiteX4" fmla="*/ 165893 w 3744269"/>
              <a:gd name="connsiteY4" fmla="*/ 1742039 h 2479101"/>
              <a:gd name="connsiteX5" fmla="*/ 294495 w 3744269"/>
              <a:gd name="connsiteY5" fmla="*/ 529867 h 2479101"/>
              <a:gd name="connsiteX6" fmla="*/ 1740027 w 3744269"/>
              <a:gd name="connsiteY6" fmla="*/ 2430 h 2479101"/>
              <a:gd name="connsiteX7" fmla="*/ 1941340 w 3744269"/>
              <a:gd name="connsiteY7" fmla="*/ 856 h 2479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44269" h="2479101">
                <a:moveTo>
                  <a:pt x="1941340" y="856"/>
                </a:moveTo>
                <a:cubicBezTo>
                  <a:pt x="2429685" y="11721"/>
                  <a:pt x="3086065" y="107626"/>
                  <a:pt x="3370150" y="407123"/>
                </a:cubicBezTo>
                <a:cubicBezTo>
                  <a:pt x="3703721" y="758790"/>
                  <a:pt x="3914617" y="1522110"/>
                  <a:pt x="3561764" y="1874017"/>
                </a:cubicBezTo>
                <a:cubicBezTo>
                  <a:pt x="3208911" y="2225925"/>
                  <a:pt x="2408946" y="2499860"/>
                  <a:pt x="1842967" y="2477864"/>
                </a:cubicBezTo>
                <a:cubicBezTo>
                  <a:pt x="1276989" y="2455868"/>
                  <a:pt x="532452" y="2173443"/>
                  <a:pt x="165893" y="1742039"/>
                </a:cubicBezTo>
                <a:cubicBezTo>
                  <a:pt x="-146717" y="1325686"/>
                  <a:pt x="32042" y="819872"/>
                  <a:pt x="294495" y="529867"/>
                </a:cubicBezTo>
                <a:cubicBezTo>
                  <a:pt x="556948" y="239861"/>
                  <a:pt x="1227369" y="22781"/>
                  <a:pt x="1740027" y="2430"/>
                </a:cubicBezTo>
                <a:cubicBezTo>
                  <a:pt x="1804109" y="-114"/>
                  <a:pt x="1871577" y="-697"/>
                  <a:pt x="1941340" y="856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A900F-A987-4DB8-A613-0BB5F2FD2DF5}" type="datetime1">
              <a:rPr lang="en-US" smtClean="0"/>
              <a:t>8/20/2024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Freeform 5"/>
          <p:cNvSpPr>
            <a:spLocks/>
          </p:cNvSpPr>
          <p:nvPr userDrawn="1"/>
        </p:nvSpPr>
        <p:spPr bwMode="auto">
          <a:xfrm rot="21432709">
            <a:off x="6354578" y="4158988"/>
            <a:ext cx="4255062" cy="233026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  <a:gd name="connsiteX0" fmla="*/ 751 w 9998"/>
              <a:gd name="connsiteY0" fmla="*/ 2045 h 10119"/>
              <a:gd name="connsiteX1" fmla="*/ 4974 w 9998"/>
              <a:gd name="connsiteY1" fmla="*/ 10118 h 10119"/>
              <a:gd name="connsiteX2" fmla="*/ 8086 w 9998"/>
              <a:gd name="connsiteY2" fmla="*/ 1104 h 10119"/>
              <a:gd name="connsiteX3" fmla="*/ 751 w 9998"/>
              <a:gd name="connsiteY3" fmla="*/ 2045 h 10119"/>
              <a:gd name="connsiteX0" fmla="*/ 751 w 9925"/>
              <a:gd name="connsiteY0" fmla="*/ 1992 h 9971"/>
              <a:gd name="connsiteX1" fmla="*/ 4975 w 9925"/>
              <a:gd name="connsiteY1" fmla="*/ 9970 h 9971"/>
              <a:gd name="connsiteX2" fmla="*/ 7983 w 9925"/>
              <a:gd name="connsiteY2" fmla="*/ 1107 h 9971"/>
              <a:gd name="connsiteX3" fmla="*/ 751 w 9925"/>
              <a:gd name="connsiteY3" fmla="*/ 1992 h 9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25" h="9971">
                <a:moveTo>
                  <a:pt x="751" y="1992"/>
                </a:moveTo>
                <a:cubicBezTo>
                  <a:pt x="-330" y="3934"/>
                  <a:pt x="-1134" y="9805"/>
                  <a:pt x="4975" y="9970"/>
                </a:cubicBezTo>
                <a:cubicBezTo>
                  <a:pt x="9702" y="10098"/>
                  <a:pt x="11725" y="3792"/>
                  <a:pt x="7983" y="1107"/>
                </a:cubicBezTo>
                <a:cubicBezTo>
                  <a:pt x="5464" y="-707"/>
                  <a:pt x="1984" y="-207"/>
                  <a:pt x="751" y="1992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5"/>
          <p:cNvSpPr>
            <a:spLocks/>
          </p:cNvSpPr>
          <p:nvPr userDrawn="1"/>
        </p:nvSpPr>
        <p:spPr bwMode="auto">
          <a:xfrm>
            <a:off x="6419893" y="4229100"/>
            <a:ext cx="4122084" cy="217051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reeform 5"/>
          <p:cNvSpPr>
            <a:spLocks/>
          </p:cNvSpPr>
          <p:nvPr userDrawn="1"/>
        </p:nvSpPr>
        <p:spPr bwMode="auto">
          <a:xfrm>
            <a:off x="6487007" y="4279899"/>
            <a:ext cx="4004469" cy="205240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25" name="Picture Placeholder 16"/>
          <p:cNvSpPr>
            <a:spLocks noGrp="1"/>
          </p:cNvSpPr>
          <p:nvPr>
            <p:ph type="pic" sz="quarter" idx="16"/>
          </p:nvPr>
        </p:nvSpPr>
        <p:spPr>
          <a:xfrm>
            <a:off x="6553200" y="4356100"/>
            <a:ext cx="3854664" cy="1917700"/>
          </a:xfrm>
          <a:custGeom>
            <a:avLst/>
            <a:gdLst/>
            <a:ahLst/>
            <a:cxnLst/>
            <a:rect l="l" t="t" r="r" b="b"/>
            <a:pathLst>
              <a:path w="3800478" h="2550777">
                <a:moveTo>
                  <a:pt x="1880385" y="1153"/>
                </a:moveTo>
                <a:cubicBezTo>
                  <a:pt x="2292596" y="12155"/>
                  <a:pt x="2718264" y="102207"/>
                  <a:pt x="3084490" y="281559"/>
                </a:cubicBezTo>
                <a:cubicBezTo>
                  <a:pt x="4506638" y="974345"/>
                  <a:pt x="3659780" y="2583369"/>
                  <a:pt x="1863668" y="2550275"/>
                </a:cubicBezTo>
                <a:cubicBezTo>
                  <a:pt x="-457772" y="2507608"/>
                  <a:pt x="-113983" y="1022755"/>
                  <a:pt x="297080" y="521422"/>
                </a:cubicBezTo>
                <a:cubicBezTo>
                  <a:pt x="560579" y="202192"/>
                  <a:pt x="1106899" y="17961"/>
                  <a:pt x="1704760" y="1247"/>
                </a:cubicBezTo>
                <a:cubicBezTo>
                  <a:pt x="1762886" y="-378"/>
                  <a:pt x="1821498" y="-419"/>
                  <a:pt x="1880385" y="1153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4579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CF2F181-94B8-48A3-BCAE-F0C842125A38}" type="datetime1">
              <a:rPr lang="en-US" smtClean="0"/>
              <a:pPr/>
              <a:t>8/20/2024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9C03C58-465B-42F2-8BA3-01664A6B69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7336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  <p:sldLayoutId id="2147483829" r:id="rId13"/>
    <p:sldLayoutId id="2147483830" r:id="rId14"/>
    <p:sldLayoutId id="2147483832" r:id="rId15"/>
    <p:sldLayoutId id="2147483664" r:id="rId16"/>
    <p:sldLayoutId id="2147483666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5"/>
          <p:cNvPicPr>
            <a:picLocks noChangeAspect="1"/>
          </p:cNvPicPr>
          <p:nvPr/>
        </p:nvPicPr>
        <p:blipFill>
          <a:blip r:embed="rId3"/>
          <a:srcRect l="4852" r="4852"/>
          <a:stretch>
            <a:fillRect/>
          </a:stretch>
        </p:blipFill>
        <p:spPr>
          <a:xfrm>
            <a:off x="4257675" y="2597398"/>
            <a:ext cx="3495675" cy="2618830"/>
          </a:xfrm>
          <a:prstGeom prst="rect">
            <a:avLst/>
          </a:prstGeom>
        </p:spPr>
      </p:pic>
      <p:pic>
        <p:nvPicPr>
          <p:cNvPr id="8" name="Picture 7" descr="Logo jpg 2009for letterhead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049" y="600075"/>
            <a:ext cx="1476375" cy="123126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2647950" y="1926183"/>
            <a:ext cx="87058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Letter-join Print Plus 1" panose="02000805000000020003" pitchFamily="50" charset="0"/>
              </a:rPr>
              <a:t>Welcome to Wheatley Lane!</a:t>
            </a:r>
          </a:p>
        </p:txBody>
      </p:sp>
    </p:spTree>
    <p:extLst>
      <p:ext uri="{BB962C8B-B14F-4D97-AF65-F5344CB8AC3E}">
        <p14:creationId xmlns:p14="http://schemas.microsoft.com/office/powerpoint/2010/main" val="3234891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latin typeface="Letter-join Print Plus 1" panose="02000805000000020003" pitchFamily="50" charset="0"/>
              </a:rPr>
              <a:t>Meet the teachers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2"/>
          </p:nvPr>
        </p:nvSpPr>
        <p:spPr>
          <a:xfrm>
            <a:off x="2348458" y="2013857"/>
            <a:ext cx="7290841" cy="914400"/>
          </a:xfrm>
        </p:spPr>
        <p:txBody>
          <a:bodyPr>
            <a:noAutofit/>
          </a:bodyPr>
          <a:lstStyle/>
          <a:p>
            <a:r>
              <a:rPr lang="en-US" sz="4000" dirty="0">
                <a:latin typeface="Letter-join Print Plus 1" panose="02000805000000020003" pitchFamily="50" charset="0"/>
              </a:rPr>
              <a:t>Miss Jennings – Class Teacher</a:t>
            </a:r>
          </a:p>
          <a:p>
            <a:r>
              <a:rPr lang="en-US" sz="4000" dirty="0" err="1">
                <a:latin typeface="Letter-join Print Plus 1" panose="02000805000000020003" pitchFamily="50" charset="0"/>
              </a:rPr>
              <a:t>Mrs</a:t>
            </a:r>
            <a:r>
              <a:rPr lang="en-US" sz="4000" dirty="0">
                <a:latin typeface="Letter-join Print Plus 1" panose="02000805000000020003" pitchFamily="50" charset="0"/>
              </a:rPr>
              <a:t> Pollard– Teaching </a:t>
            </a:r>
            <a:r>
              <a:rPr lang="en-US" sz="4000" dirty="0" smtClean="0">
                <a:latin typeface="Letter-join Print Plus 1" panose="02000805000000020003" pitchFamily="50" charset="0"/>
              </a:rPr>
              <a:t>assistant</a:t>
            </a:r>
          </a:p>
          <a:p>
            <a:r>
              <a:rPr lang="en-US" sz="4000" dirty="0" err="1" smtClean="0">
                <a:latin typeface="Letter-join Print Plus 1" panose="02000805000000020003" pitchFamily="50" charset="0"/>
              </a:rPr>
              <a:t>Mrs</a:t>
            </a:r>
            <a:r>
              <a:rPr lang="en-US" sz="4000" dirty="0" smtClean="0">
                <a:latin typeface="Letter-join Print Plus 1" panose="02000805000000020003" pitchFamily="50" charset="0"/>
              </a:rPr>
              <a:t> </a:t>
            </a:r>
            <a:r>
              <a:rPr lang="en-US" sz="4000" dirty="0" err="1" smtClean="0">
                <a:latin typeface="Letter-join Print Plus 1" panose="02000805000000020003" pitchFamily="50" charset="0"/>
              </a:rPr>
              <a:t>Stronach</a:t>
            </a:r>
            <a:r>
              <a:rPr lang="en-US" sz="4000" dirty="0" smtClean="0">
                <a:latin typeface="Letter-join Print Plus 1" panose="02000805000000020003" pitchFamily="50" charset="0"/>
              </a:rPr>
              <a:t>-Teaching assistant</a:t>
            </a:r>
          </a:p>
          <a:p>
            <a:r>
              <a:rPr lang="en-US" sz="4000" dirty="0" err="1" smtClean="0">
                <a:latin typeface="Letter-join Print Plus 1" panose="02000805000000020003" pitchFamily="50" charset="0"/>
              </a:rPr>
              <a:t>Mrs</a:t>
            </a:r>
            <a:r>
              <a:rPr lang="en-US" sz="4000" dirty="0" smtClean="0">
                <a:latin typeface="Letter-join Print Plus 1" panose="02000805000000020003" pitchFamily="50" charset="0"/>
              </a:rPr>
              <a:t> </a:t>
            </a:r>
            <a:r>
              <a:rPr lang="en-US" sz="4000" smtClean="0">
                <a:latin typeface="Letter-join Print Plus 1" panose="02000805000000020003" pitchFamily="50" charset="0"/>
              </a:rPr>
              <a:t>Salmon-Teaching assistant</a:t>
            </a:r>
            <a:endParaRPr lang="en-US" sz="4000" dirty="0">
              <a:latin typeface="Letter-join Print Plus 1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326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967F423-D21C-4F37-A0B7-750026A1716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34696" y="-36238"/>
            <a:ext cx="10058400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u="sng" dirty="0">
                <a:latin typeface="Letter-join Print Plus 1" panose="02000805000000020003" pitchFamily="50" charset="0"/>
              </a:rPr>
              <a:t>Settling into school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2"/>
          </p:nvPr>
        </p:nvSpPr>
        <p:spPr>
          <a:xfrm>
            <a:off x="-120315" y="996215"/>
            <a:ext cx="7636488" cy="3931920"/>
          </a:xfrm>
        </p:spPr>
        <p:txBody>
          <a:bodyPr vert="horz" lIns="91440" tIns="45720" rIns="91440" bIns="45720" rtlCol="0">
            <a:noAutofit/>
          </a:bodyPr>
          <a:lstStyle/>
          <a:p>
            <a:pPr marL="571500" indent="-182880" algn="l">
              <a:buFont typeface="Garamond" pitchFamily="18" charset="0"/>
              <a:buChar char="◦"/>
            </a:pPr>
            <a:r>
              <a:rPr lang="en-GB" sz="3600" dirty="0" smtClean="0">
                <a:solidFill>
                  <a:schemeClr val="tx1"/>
                </a:solidFill>
                <a:latin typeface="Letter-join Print Plus 1" panose="02000805000000020003" pitchFamily="50" charset="0"/>
              </a:rPr>
              <a:t>Stay </a:t>
            </a:r>
            <a:r>
              <a:rPr lang="en-GB" sz="3600" dirty="0">
                <a:solidFill>
                  <a:schemeClr val="tx1"/>
                </a:solidFill>
                <a:latin typeface="Letter-join Print Plus 1" panose="02000805000000020003" pitchFamily="50" charset="0"/>
              </a:rPr>
              <a:t>and play </a:t>
            </a:r>
            <a:r>
              <a:rPr lang="en-GB" sz="3600" dirty="0" smtClean="0">
                <a:solidFill>
                  <a:schemeClr val="tx1"/>
                </a:solidFill>
                <a:latin typeface="Letter-join Print Plus 1" panose="02000805000000020003" pitchFamily="50" charset="0"/>
              </a:rPr>
              <a:t>–</a:t>
            </a:r>
          </a:p>
          <a:p>
            <a:pPr marL="388620" algn="l"/>
            <a:r>
              <a:rPr lang="en-GB" sz="3600" dirty="0" smtClean="0">
                <a:solidFill>
                  <a:schemeClr val="tx1"/>
                </a:solidFill>
                <a:latin typeface="Letter-join Print Plus 1" panose="02000805000000020003" pitchFamily="50" charset="0"/>
              </a:rPr>
              <a:t>Group </a:t>
            </a:r>
            <a:r>
              <a:rPr lang="en-GB" sz="3600" dirty="0">
                <a:solidFill>
                  <a:schemeClr val="tx1"/>
                </a:solidFill>
                <a:latin typeface="Letter-join Print Plus 1" panose="02000805000000020003" pitchFamily="50" charset="0"/>
              </a:rPr>
              <a:t>A Wed 26th June and Wed 3rd July 2.00-3.00</a:t>
            </a:r>
          </a:p>
          <a:p>
            <a:pPr marL="388620" algn="l"/>
            <a:r>
              <a:rPr lang="en-GB" sz="3600" dirty="0">
                <a:solidFill>
                  <a:schemeClr val="tx1"/>
                </a:solidFill>
                <a:latin typeface="Letter-join Print Plus 1" panose="02000805000000020003" pitchFamily="50" charset="0"/>
              </a:rPr>
              <a:t>Group B Wed 10th and 17th July 2.00-3.00</a:t>
            </a:r>
            <a:endParaRPr lang="en-US" sz="3600" dirty="0">
              <a:solidFill>
                <a:schemeClr val="tx1"/>
              </a:solidFill>
              <a:latin typeface="Letter-join Print Plus 1" panose="02000805000000020003" pitchFamily="50" charset="0"/>
            </a:endParaRPr>
          </a:p>
          <a:p>
            <a:pPr marL="571500" indent="-182880" algn="l">
              <a:buFont typeface="Garamond" pitchFamily="18" charset="0"/>
              <a:buChar char="◦"/>
            </a:pPr>
            <a:r>
              <a:rPr lang="en-US" sz="3600" dirty="0">
                <a:solidFill>
                  <a:schemeClr val="tx1"/>
                </a:solidFill>
                <a:latin typeface="Letter-join Print Plus 1" panose="02000805000000020003" pitchFamily="50" charset="0"/>
              </a:rPr>
              <a:t>Staggered start during the first week</a:t>
            </a:r>
            <a:r>
              <a:rPr lang="en-US" sz="3600" dirty="0" smtClean="0">
                <a:solidFill>
                  <a:schemeClr val="tx1"/>
                </a:solidFill>
                <a:latin typeface="Letter-join Print Plus 1" panose="02000805000000020003" pitchFamily="50" charset="0"/>
              </a:rPr>
              <a:t>. Whole class on Friday.</a:t>
            </a:r>
            <a:endParaRPr lang="en-US" sz="3600" dirty="0">
              <a:solidFill>
                <a:schemeClr val="tx1"/>
              </a:solidFill>
              <a:latin typeface="Letter-join Print Plus 1" panose="02000805000000020003" pitchFamily="50" charset="0"/>
            </a:endParaRPr>
          </a:p>
          <a:p>
            <a:pPr marL="571500" indent="-182880" algn="l">
              <a:buFont typeface="Garamond" pitchFamily="18" charset="0"/>
              <a:buChar char="◦"/>
            </a:pPr>
            <a:r>
              <a:rPr lang="en-US" sz="3600" dirty="0">
                <a:solidFill>
                  <a:schemeClr val="tx1"/>
                </a:solidFill>
                <a:latin typeface="Letter-join Print Plus 1" panose="02000805000000020003" pitchFamily="50" charset="0"/>
              </a:rPr>
              <a:t>Home visits</a:t>
            </a:r>
          </a:p>
        </p:txBody>
      </p:sp>
      <p:pic>
        <p:nvPicPr>
          <p:cNvPr id="2" name="Picture 1" descr="A group of kids looking at plants&#10;&#10;Description automatically generated with low confidence">
            <a:extLst>
              <a:ext uri="{FF2B5EF4-FFF2-40B4-BE49-F238E27FC236}">
                <a16:creationId xmlns:a16="http://schemas.microsoft.com/office/drawing/2014/main" id="{1AAC5CA9-3492-9744-2465-3A153F942C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70" b="-5"/>
          <a:stretch/>
        </p:blipFill>
        <p:spPr>
          <a:xfrm rot="5400000">
            <a:off x="7714072" y="2467986"/>
            <a:ext cx="3632643" cy="3019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05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252" y="101172"/>
            <a:ext cx="10058400" cy="1371600"/>
          </a:xfrm>
        </p:spPr>
        <p:txBody>
          <a:bodyPr>
            <a:normAutofit/>
          </a:bodyPr>
          <a:lstStyle/>
          <a:p>
            <a:r>
              <a:rPr lang="en-GB" sz="4400" u="sng" dirty="0">
                <a:latin typeface="Letter-join Print Plus 1" panose="02000805000000020003" pitchFamily="50" charset="0"/>
              </a:rPr>
              <a:t>Uniform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4375" y="2843212"/>
            <a:ext cx="3990975" cy="300037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56322" y="2014194"/>
            <a:ext cx="359664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Print Plus 1" panose="02000805000000020003" pitchFamily="50" charset="0"/>
              </a:rPr>
              <a:t>Pale blue polo shirt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Print Plus 1" panose="02000805000000020003" pitchFamily="50" charset="0"/>
              </a:rPr>
              <a:t>Navy joggers/leggings or Navy shorts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Print Plus 1" panose="02000805000000020003" pitchFamily="50" charset="0"/>
              </a:rPr>
              <a:t>Navy hoodie or sweatshirt (school logo optional)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Print Plus 1" panose="02000805000000020003" pitchFamily="50" charset="0"/>
              </a:rPr>
              <a:t>1 pair of named wellies to stay in </a:t>
            </a:r>
            <a:r>
              <a:rPr lang="en-GB" sz="2400" dirty="0" smtClean="0">
                <a:latin typeface="Letter-join Print Plus 1" panose="02000805000000020003" pitchFamily="50" charset="0"/>
              </a:rPr>
              <a:t>school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etter-join Print Plus 1" panose="02000805000000020003" pitchFamily="50" charset="0"/>
              </a:rPr>
              <a:t>Trainers suitable for PE that can be fastened by your child.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30907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967F423-D21C-4F37-A0B7-750026A1716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pic>
        <p:nvPicPr>
          <p:cNvPr id="5" name="Picture 4" descr="A child lying on the ground">
            <a:extLst>
              <a:ext uri="{FF2B5EF4-FFF2-40B4-BE49-F238E27FC236}">
                <a16:creationId xmlns:a16="http://schemas.microsoft.com/office/drawing/2014/main" id="{7F3E1244-85E4-3D06-DF23-B2813CA167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18" r="-2" b="6319"/>
          <a:stretch/>
        </p:blipFill>
        <p:spPr>
          <a:xfrm rot="5400000">
            <a:off x="6708323" y="1366792"/>
            <a:ext cx="6382512" cy="412441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91D1FF4-7F97-4936-9A4C-9FB71D8FB4F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7744" y="237744"/>
            <a:ext cx="7652977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213" y="-277405"/>
            <a:ext cx="6281928" cy="17441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u="sng" dirty="0" smtClean="0">
                <a:latin typeface="Letter-join Print Plus 1" panose="02000805000000020003" pitchFamily="50" charset="0"/>
              </a:rPr>
              <a:t>Useful information</a:t>
            </a:r>
            <a:endParaRPr lang="en-US" sz="4400" u="sng" dirty="0">
              <a:latin typeface="Letter-join Print Plus 1" panose="02000805000000020003" pitchFamily="50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95577" y="1466778"/>
            <a:ext cx="7595144" cy="36484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85750" indent="-18288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400" dirty="0">
                <a:latin typeface="Letter-join Print Plus 1" panose="02000805000000020003" pitchFamily="50" charset="0"/>
              </a:rPr>
              <a:t>Label everything</a:t>
            </a:r>
            <a:r>
              <a:rPr lang="en-US" sz="2400" dirty="0" smtClean="0">
                <a:latin typeface="Letter-join Print Plus 1" panose="02000805000000020003" pitchFamily="50" charset="0"/>
              </a:rPr>
              <a:t>! </a:t>
            </a:r>
            <a:endParaRPr lang="en-US" sz="2400" dirty="0">
              <a:latin typeface="Letter-join Print Plus 1" panose="02000805000000020003" pitchFamily="50" charset="0"/>
            </a:endParaRPr>
          </a:p>
          <a:p>
            <a:pPr marL="285750" indent="-18288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400" dirty="0">
                <a:latin typeface="Letter-join Print Plus 1" panose="02000805000000020003" pitchFamily="50" charset="0"/>
              </a:rPr>
              <a:t>Please provide a pair of named wellies to keep in school, </a:t>
            </a:r>
          </a:p>
          <a:p>
            <a:pPr marL="285750" indent="-18288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400" dirty="0">
                <a:latin typeface="Letter-join Print Plus 1" panose="02000805000000020003" pitchFamily="50" charset="0"/>
              </a:rPr>
              <a:t>Children will need a named water bottle brought in each day and sent home to be washed. </a:t>
            </a:r>
          </a:p>
          <a:p>
            <a:pPr marL="285750" indent="-18288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400" dirty="0">
                <a:latin typeface="Letter-join Print Plus 1" panose="02000805000000020003" pitchFamily="50" charset="0"/>
              </a:rPr>
              <a:t>Children will need to bring their book bag in each day. Please don’t add keyrings or additional items to book bags or they won’t fit in your child’s tray.</a:t>
            </a:r>
          </a:p>
          <a:p>
            <a:pPr marL="285750" indent="-18288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400" dirty="0">
                <a:latin typeface="Letter-join Print Plus 1" panose="02000805000000020003" pitchFamily="50" charset="0"/>
              </a:rPr>
              <a:t>Children will be offered </a:t>
            </a:r>
            <a:r>
              <a:rPr lang="en-US" sz="2400" dirty="0" smtClean="0">
                <a:latin typeface="Letter-join Print Plus 1" panose="02000805000000020003" pitchFamily="50" charset="0"/>
              </a:rPr>
              <a:t>fruit each afternoon, </a:t>
            </a:r>
            <a:r>
              <a:rPr lang="en-US" sz="2400" dirty="0">
                <a:latin typeface="Letter-join Print Plus 1" panose="02000805000000020003" pitchFamily="50" charset="0"/>
              </a:rPr>
              <a:t>provided by school. </a:t>
            </a:r>
          </a:p>
          <a:p>
            <a:pPr marL="285750" indent="-18288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400" dirty="0">
                <a:latin typeface="Letter-join Print Plus 1" panose="02000805000000020003" pitchFamily="50" charset="0"/>
              </a:rPr>
              <a:t>Children will need to bring one piece of fresh fruit for our </a:t>
            </a:r>
            <a:r>
              <a:rPr lang="en-US" sz="2400" dirty="0" smtClean="0">
                <a:latin typeface="Letter-join Print Plus 1" panose="02000805000000020003" pitchFamily="50" charset="0"/>
              </a:rPr>
              <a:t>morning </a:t>
            </a:r>
            <a:r>
              <a:rPr lang="en-US" sz="2400" dirty="0">
                <a:latin typeface="Letter-join Print Plus 1" panose="02000805000000020003" pitchFamily="50" charset="0"/>
              </a:rPr>
              <a:t>snack</a:t>
            </a:r>
            <a:r>
              <a:rPr lang="en-US" sz="2400" dirty="0" smtClean="0">
                <a:latin typeface="Letter-join Print Plus 1" panose="02000805000000020003" pitchFamily="50" charset="0"/>
              </a:rPr>
              <a:t>.</a:t>
            </a:r>
          </a:p>
          <a:p>
            <a:pPr marL="285750" indent="-18288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400" dirty="0" smtClean="0">
                <a:latin typeface="Letter-join Print Plus 1" panose="02000805000000020003" pitchFamily="50" charset="0"/>
              </a:rPr>
              <a:t>Milk is free for your child until he/she is 5.</a:t>
            </a:r>
            <a:endParaRPr lang="en-US" sz="2400" dirty="0">
              <a:latin typeface="Letter-join Print Plus 1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177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etter-join Print Plus 1" panose="02000805000000020003" pitchFamily="50" charset="0"/>
              </a:rPr>
              <a:t>EYFS</a:t>
            </a:r>
          </a:p>
        </p:txBody>
      </p:sp>
      <p:sp>
        <p:nvSpPr>
          <p:cNvPr id="3" name="Rectangle 2"/>
          <p:cNvSpPr/>
          <p:nvPr/>
        </p:nvSpPr>
        <p:spPr>
          <a:xfrm>
            <a:off x="1295400" y="2152650"/>
            <a:ext cx="39582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Letter-join Print Plus 1" panose="02000805000000020003" pitchFamily="50" charset="0"/>
              </a:rPr>
              <a:t>3 Prime Areas –</a:t>
            </a:r>
            <a:r>
              <a:rPr lang="en-GB" sz="2400" dirty="0">
                <a:latin typeface="Letter-join Print Plus 1" panose="02000805000000020003" pitchFamily="50" charset="0"/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Print Plus 1" panose="02000805000000020003" pitchFamily="50" charset="0"/>
              </a:rPr>
              <a:t>Communication and Language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Print Plus 1" panose="02000805000000020003" pitchFamily="50" charset="0"/>
              </a:rPr>
              <a:t>Personal Social and Emotional Development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Print Plus 1" panose="02000805000000020003" pitchFamily="50" charset="0"/>
              </a:rPr>
              <a:t>Physical Development </a:t>
            </a:r>
          </a:p>
        </p:txBody>
      </p:sp>
      <p:sp>
        <p:nvSpPr>
          <p:cNvPr id="4" name="Rectangle 3"/>
          <p:cNvSpPr/>
          <p:nvPr/>
        </p:nvSpPr>
        <p:spPr>
          <a:xfrm>
            <a:off x="5529038" y="885611"/>
            <a:ext cx="326008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Letter-join Print Plus 1" panose="02000805000000020003" pitchFamily="50" charset="0"/>
              </a:rPr>
              <a:t>4 Specific Areas–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Print Plus 1" panose="02000805000000020003" pitchFamily="50" charset="0"/>
              </a:rPr>
              <a:t>Literacy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Print Plus 1" panose="02000805000000020003" pitchFamily="50" charset="0"/>
              </a:rPr>
              <a:t>Mathematics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Print Plus 1" panose="02000805000000020003" pitchFamily="50" charset="0"/>
              </a:rPr>
              <a:t>Understanding the World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Print Plus 1" panose="02000805000000020003" pitchFamily="50" charset="0"/>
              </a:rPr>
              <a:t>Expressive Arts </a:t>
            </a:r>
          </a:p>
          <a:p>
            <a:r>
              <a:rPr lang="en-GB" sz="2400" dirty="0">
                <a:latin typeface="Letter-join Print Plus 1" panose="02000805000000020003" pitchFamily="50" charset="0"/>
              </a:rPr>
              <a:t>   and Design </a:t>
            </a:r>
          </a:p>
        </p:txBody>
      </p:sp>
      <p:sp>
        <p:nvSpPr>
          <p:cNvPr id="5" name="Rectangle 4"/>
          <p:cNvSpPr/>
          <p:nvPr/>
        </p:nvSpPr>
        <p:spPr>
          <a:xfrm>
            <a:off x="9064518" y="2039773"/>
            <a:ext cx="246660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Letter-join Print Plus 1" panose="02000805000000020003" pitchFamily="50" charset="0"/>
              </a:rPr>
              <a:t>17 Early Learning Goals</a:t>
            </a:r>
          </a:p>
          <a:p>
            <a:r>
              <a:rPr lang="en-GB" sz="2400" dirty="0">
                <a:latin typeface="Letter-join Print Plus 1" panose="02000805000000020003" pitchFamily="50" charset="0"/>
              </a:rPr>
              <a:t>Most children will reach </a:t>
            </a:r>
          </a:p>
          <a:p>
            <a:r>
              <a:rPr lang="en-GB" sz="2400" dirty="0">
                <a:latin typeface="Letter-join Print Plus 1" panose="02000805000000020003" pitchFamily="50" charset="0"/>
              </a:rPr>
              <a:t>these by the </a:t>
            </a:r>
          </a:p>
          <a:p>
            <a:r>
              <a:rPr lang="en-GB" sz="2400" dirty="0">
                <a:latin typeface="Letter-join Print Plus 1" panose="02000805000000020003" pitchFamily="50" charset="0"/>
              </a:rPr>
              <a:t>end of the reception year but some will not.             </a:t>
            </a:r>
            <a:endParaRPr lang="en-US" sz="2400" dirty="0">
              <a:latin typeface="Letter-join Print Plus 1" panose="02000805000000020003" pitchFamily="50" charset="0"/>
            </a:endParaRPr>
          </a:p>
        </p:txBody>
      </p:sp>
      <p:pic>
        <p:nvPicPr>
          <p:cNvPr id="9" name="Picture 8" descr="A group of kids in a yard&#10;&#10;Description automatically generated with low confidence">
            <a:extLst>
              <a:ext uri="{FF2B5EF4-FFF2-40B4-BE49-F238E27FC236}">
                <a16:creationId xmlns:a16="http://schemas.microsoft.com/office/drawing/2014/main" id="{40F6318E-17A4-0D29-74AF-BCE61924E6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232434"/>
            <a:ext cx="2908863" cy="2181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698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967F423-D21C-4F37-A0B7-750026A1716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E192707B-B929-41A7-9B41-E959A1C689E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children holding up signs&#10;&#10;Description automatically generated with medium confidence">
            <a:extLst>
              <a:ext uri="{FF2B5EF4-FFF2-40B4-BE49-F238E27FC236}">
                <a16:creationId xmlns:a16="http://schemas.microsoft.com/office/drawing/2014/main" id="{268C4064-C08F-3042-BFF3-BFDA1CF413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11" b="1328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u="sng" dirty="0">
                <a:latin typeface="Letter-join Print Plus 1" panose="02000805000000020003" pitchFamily="50" charset="0"/>
              </a:rPr>
              <a:t>Phonics</a:t>
            </a:r>
          </a:p>
        </p:txBody>
      </p:sp>
      <p:sp>
        <p:nvSpPr>
          <p:cNvPr id="2" name="Rectangle 1"/>
          <p:cNvSpPr/>
          <p:nvPr/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18288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400" dirty="0">
                <a:latin typeface="Letter-join Print Plus 1" panose="02000805000000020003" pitchFamily="50" charset="0"/>
              </a:rPr>
              <a:t>We follow a scheme of work called ‘Red Rose Phonics’</a:t>
            </a:r>
          </a:p>
          <a:p>
            <a:pPr indent="-18288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endParaRPr lang="en-US" sz="2400" dirty="0">
              <a:latin typeface="Letter-join Print Plus 1" panose="02000805000000020003" pitchFamily="50" charset="0"/>
            </a:endParaRPr>
          </a:p>
          <a:p>
            <a:pPr indent="-18288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400" dirty="0">
                <a:latin typeface="Letter-join Print Plus 1" panose="02000805000000020003" pitchFamily="50" charset="0"/>
              </a:rPr>
              <a:t>Continues into KS1.</a:t>
            </a:r>
          </a:p>
          <a:p>
            <a:pPr indent="-18288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endParaRPr lang="en-US" sz="2400" dirty="0">
              <a:latin typeface="Letter-join Print Plus 1" panose="02000805000000020003" pitchFamily="50" charset="0"/>
            </a:endParaRPr>
          </a:p>
          <a:p>
            <a:pPr indent="-18288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400" dirty="0">
                <a:latin typeface="Letter-join Print Plus 1" panose="02000805000000020003" pitchFamily="50" charset="0"/>
              </a:rPr>
              <a:t>Workshop for parents end of September</a:t>
            </a:r>
            <a:r>
              <a:rPr lang="en-US" sz="2400" dirty="0"/>
              <a:t>.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B4235C-4505-46C7-AD8F-8769A1972FC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9263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4967F423-D21C-4F37-A0B7-750026A1716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7182417" y="-131487"/>
            <a:ext cx="4602152" cy="17182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Letter-join Print Plus 1" panose="02000805000000020003" pitchFamily="50" charset="0"/>
              </a:rPr>
              <a:t>Reading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047B46-4F2F-4746-8B82-B30EAAAE033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6" y="0"/>
            <a:ext cx="63443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54E8A8E-D194-4D55-92A3-6B0799722E6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3024" y="253548"/>
            <a:ext cx="5851795" cy="6384816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pic>
        <p:nvPicPr>
          <p:cNvPr id="5" name="Picture 4" descr="A group of children holding paper&#10;&#10;Description automatically generated with low confidence">
            <a:extLst>
              <a:ext uri="{FF2B5EF4-FFF2-40B4-BE49-F238E27FC236}">
                <a16:creationId xmlns:a16="http://schemas.microsoft.com/office/drawing/2014/main" id="{E87188E6-926E-DA49-5C9E-396A73CB2F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34" r="13738" b="1"/>
          <a:stretch/>
        </p:blipFill>
        <p:spPr>
          <a:xfrm rot="10800000">
            <a:off x="407432" y="419292"/>
            <a:ext cx="5522976" cy="605332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06841" y="1082188"/>
            <a:ext cx="5614870" cy="3596880"/>
          </a:xfrm>
        </p:spPr>
        <p:txBody>
          <a:bodyPr vert="horz" lIns="91440" tIns="45720" rIns="91440" bIns="45720" rtlCol="0">
            <a:normAutofit fontScale="25000" lnSpcReduction="20000"/>
          </a:bodyPr>
          <a:lstStyle/>
          <a:p>
            <a:pPr indent="-182880" algn="l">
              <a:lnSpc>
                <a:spcPct val="90000"/>
              </a:lnSpc>
              <a:spcAft>
                <a:spcPts val="600"/>
              </a:spcAft>
              <a:buFont typeface="Garamond" pitchFamily="18" charset="0"/>
              <a:buChar char="◦"/>
            </a:pPr>
            <a:endParaRPr lang="en-US" sz="9600" dirty="0">
              <a:latin typeface="Letter-join Print Plus 1" panose="02000805000000020003" pitchFamily="50" charset="0"/>
            </a:endParaRPr>
          </a:p>
          <a:p>
            <a:pPr indent="-182880" algn="l">
              <a:lnSpc>
                <a:spcPct val="90000"/>
              </a:lnSpc>
              <a:spcAft>
                <a:spcPts val="600"/>
              </a:spcAft>
              <a:buFont typeface="Garamond" pitchFamily="18" charset="0"/>
              <a:buChar char="◦"/>
            </a:pPr>
            <a:endParaRPr lang="en-US" sz="9600" dirty="0">
              <a:latin typeface="Letter-join Print Plus 1" panose="02000805000000020003" pitchFamily="50" charset="0"/>
            </a:endParaRPr>
          </a:p>
          <a:p>
            <a:pPr indent="-182880" algn="l">
              <a:lnSpc>
                <a:spcPct val="90000"/>
              </a:lnSpc>
              <a:spcAft>
                <a:spcPts val="600"/>
              </a:spcAft>
              <a:buFont typeface="Garamond" pitchFamily="18" charset="0"/>
              <a:buChar char="◦"/>
            </a:pPr>
            <a:r>
              <a:rPr lang="en-US" sz="9600" b="1" dirty="0">
                <a:latin typeface="Letter-join Print Plus 1" panose="02000805000000020003" pitchFamily="50" charset="0"/>
              </a:rPr>
              <a:t>We encourage the children to read, read and read some more!</a:t>
            </a:r>
          </a:p>
          <a:p>
            <a:pPr algn="l">
              <a:lnSpc>
                <a:spcPct val="90000"/>
              </a:lnSpc>
              <a:spcAft>
                <a:spcPts val="600"/>
              </a:spcAft>
            </a:pPr>
            <a:endParaRPr lang="en-US" sz="9600" b="1" dirty="0">
              <a:latin typeface="Letter-join Print Plus 1" panose="02000805000000020003" pitchFamily="50" charset="0"/>
            </a:endParaRPr>
          </a:p>
          <a:p>
            <a:pPr indent="-182880" algn="l">
              <a:lnSpc>
                <a:spcPct val="90000"/>
              </a:lnSpc>
              <a:spcAft>
                <a:spcPts val="600"/>
              </a:spcAft>
              <a:buFont typeface="Garamond" pitchFamily="18" charset="0"/>
              <a:buChar char="◦"/>
            </a:pPr>
            <a:r>
              <a:rPr lang="en-US" sz="9600" dirty="0">
                <a:latin typeface="Letter-join Print Plus 1" panose="02000805000000020003" pitchFamily="50" charset="0"/>
              </a:rPr>
              <a:t>We can honestly say those that read every day do achieve better in all aspects of the EYFS. We know it’s a hard slog to do that every day –but your hard work will pay off!</a:t>
            </a:r>
          </a:p>
          <a:p>
            <a:pPr indent="-182880" algn="l">
              <a:lnSpc>
                <a:spcPct val="90000"/>
              </a:lnSpc>
              <a:spcAft>
                <a:spcPts val="600"/>
              </a:spcAft>
              <a:buFont typeface="Garamond" pitchFamily="18" charset="0"/>
              <a:buChar char="◦"/>
            </a:pPr>
            <a:endParaRPr lang="en-US" sz="9600" b="1" dirty="0">
              <a:latin typeface="Letter-join Print Plus 1" panose="02000805000000020003" pitchFamily="50" charset="0"/>
            </a:endParaRPr>
          </a:p>
          <a:p>
            <a:pPr indent="-182880" algn="l">
              <a:lnSpc>
                <a:spcPct val="90000"/>
              </a:lnSpc>
              <a:spcAft>
                <a:spcPts val="600"/>
              </a:spcAft>
              <a:buFont typeface="Garamond" pitchFamily="18" charset="0"/>
              <a:buChar char="◦"/>
            </a:pPr>
            <a:r>
              <a:rPr lang="en-US" sz="9600" dirty="0">
                <a:latin typeface="Letter-join Print Plus 1" panose="02000805000000020003" pitchFamily="50" charset="0"/>
              </a:rPr>
              <a:t>Daily reading really helps the children to read fluently, read at speed and consolidate phonics teaching. </a:t>
            </a:r>
          </a:p>
          <a:p>
            <a:pPr indent="-182880" algn="l">
              <a:lnSpc>
                <a:spcPct val="90000"/>
              </a:lnSpc>
              <a:spcAft>
                <a:spcPts val="600"/>
              </a:spcAft>
              <a:buFont typeface="Garamond" pitchFamily="18" charset="0"/>
              <a:buChar char="◦"/>
            </a:pPr>
            <a:endParaRPr lang="en-US" sz="9600" dirty="0">
              <a:latin typeface="Letter-join Print Plus 1" panose="02000805000000020003" pitchFamily="50" charset="0"/>
            </a:endParaRPr>
          </a:p>
          <a:p>
            <a:pPr indent="-182880" algn="l">
              <a:lnSpc>
                <a:spcPct val="90000"/>
              </a:lnSpc>
              <a:spcAft>
                <a:spcPts val="600"/>
              </a:spcAft>
              <a:buFont typeface="Garamond" pitchFamily="18" charset="0"/>
              <a:buChar char="◦"/>
            </a:pPr>
            <a:r>
              <a:rPr lang="en-US" sz="9600" dirty="0">
                <a:latin typeface="Letter-join Print Plus 1" panose="02000805000000020003" pitchFamily="50" charset="0"/>
              </a:rPr>
              <a:t>Please write a brief comment in your child’s reading record.</a:t>
            </a:r>
          </a:p>
          <a:p>
            <a:pPr indent="-182880" algn="l">
              <a:lnSpc>
                <a:spcPct val="90000"/>
              </a:lnSpc>
              <a:spcAft>
                <a:spcPts val="600"/>
              </a:spcAft>
              <a:buFont typeface="Garamond" pitchFamily="18" charset="0"/>
              <a:buChar char="◦"/>
            </a:pPr>
            <a:endParaRPr lang="en-US" sz="1100" dirty="0"/>
          </a:p>
          <a:p>
            <a:pPr indent="-182880" algn="l">
              <a:lnSpc>
                <a:spcPct val="90000"/>
              </a:lnSpc>
              <a:spcAft>
                <a:spcPts val="600"/>
              </a:spcAft>
              <a:buFont typeface="Garamond" pitchFamily="18" charset="0"/>
              <a:buChar char="◦"/>
            </a:pPr>
            <a:endParaRPr lang="en-US" sz="1100" dirty="0"/>
          </a:p>
          <a:p>
            <a:pPr indent="-182880" algn="l">
              <a:lnSpc>
                <a:spcPct val="90000"/>
              </a:lnSpc>
              <a:spcAft>
                <a:spcPts val="600"/>
              </a:spcAft>
              <a:buFont typeface="Garamond" pitchFamily="18" charset="0"/>
              <a:buChar char="◦"/>
            </a:pP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079908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hade val="92000"/>
                <a:satMod val="160000"/>
              </a:schemeClr>
            </a:gs>
            <a:gs pos="77000">
              <a:schemeClr val="bg2">
                <a:tint val="100000"/>
                <a:shade val="73000"/>
                <a:satMod val="155000"/>
              </a:schemeClr>
            </a:gs>
            <a:gs pos="100000">
              <a:schemeClr val="bg2">
                <a:tint val="100000"/>
                <a:shade val="67000"/>
                <a:satMod val="14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Rectangle 243">
            <a:extLst>
              <a:ext uri="{FF2B5EF4-FFF2-40B4-BE49-F238E27FC236}">
                <a16:creationId xmlns:a16="http://schemas.microsoft.com/office/drawing/2014/main" id="{26F79F82-1252-45D5-B9C3-C4F2B0BA3CE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46" name="Rectangle 245">
            <a:extLst>
              <a:ext uri="{FF2B5EF4-FFF2-40B4-BE49-F238E27FC236}">
                <a16:creationId xmlns:a16="http://schemas.microsoft.com/office/drawing/2014/main" id="{E94D120F-99B4-41EA-B626-9C55D57C7B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48" name="Rectangle 247">
            <a:extLst>
              <a:ext uri="{FF2B5EF4-FFF2-40B4-BE49-F238E27FC236}">
                <a16:creationId xmlns:a16="http://schemas.microsoft.com/office/drawing/2014/main" id="{E52426A7-8271-47C8-9006-BD9DBD52E78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50" name="Rectangle 249">
            <a:extLst>
              <a:ext uri="{FF2B5EF4-FFF2-40B4-BE49-F238E27FC236}">
                <a16:creationId xmlns:a16="http://schemas.microsoft.com/office/drawing/2014/main" id="{04F92726-8D65-4F06-8243-96CB8CE660D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252" name="Group 251">
            <a:extLst>
              <a:ext uri="{FF2B5EF4-FFF2-40B4-BE49-F238E27FC236}">
                <a16:creationId xmlns:a16="http://schemas.microsoft.com/office/drawing/2014/main" id="{4A7F2011-714A-4A00-ABAD-EEF84D9279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253" name="Straight Connector 252">
              <a:extLst>
                <a:ext uri="{FF2B5EF4-FFF2-40B4-BE49-F238E27FC236}">
                  <a16:creationId xmlns:a16="http://schemas.microsoft.com/office/drawing/2014/main" id="{0A065EE9-9615-47E3-8F07-33DE59F6984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>
              <a:extLst>
                <a:ext uri="{FF2B5EF4-FFF2-40B4-BE49-F238E27FC236}">
                  <a16:creationId xmlns:a16="http://schemas.microsoft.com/office/drawing/2014/main" id="{7F21A2FC-0F6E-4381-BAA6-AC50BFBEA72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>
              <a:extLst>
                <a:ext uri="{FF2B5EF4-FFF2-40B4-BE49-F238E27FC236}">
                  <a16:creationId xmlns:a16="http://schemas.microsoft.com/office/drawing/2014/main" id="{48821413-03FF-40EC-A08E-856957FA6E7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257" name="Rectangle 256">
            <a:extLst>
              <a:ext uri="{FF2B5EF4-FFF2-40B4-BE49-F238E27FC236}">
                <a16:creationId xmlns:a16="http://schemas.microsoft.com/office/drawing/2014/main" id="{8544076A-92C0-449E-A819-4A83F0E0AD5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9" name="Rectangle 258">
            <a:extLst>
              <a:ext uri="{FF2B5EF4-FFF2-40B4-BE49-F238E27FC236}">
                <a16:creationId xmlns:a16="http://schemas.microsoft.com/office/drawing/2014/main" id="{68044F17-D64E-4780-BB55-15DC87AC95D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3" y="0"/>
            <a:ext cx="12192000" cy="6858000"/>
          </a:xfrm>
          <a:prstGeom prst="rect">
            <a:avLst/>
          </a:prstGeom>
          <a:blipFill dpi="0" rotWithShape="1">
            <a:blip r:embed="rId3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61" name="Rectangle 260">
            <a:extLst>
              <a:ext uri="{FF2B5EF4-FFF2-40B4-BE49-F238E27FC236}">
                <a16:creationId xmlns:a16="http://schemas.microsoft.com/office/drawing/2014/main" id="{3B52B89B-E757-44FF-8ABE-4C29BC95D2F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004723"/>
            <a:ext cx="11281609" cy="2396079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63" name="Rectangle 262">
            <a:extLst>
              <a:ext uri="{FF2B5EF4-FFF2-40B4-BE49-F238E27FC236}">
                <a16:creationId xmlns:a16="http://schemas.microsoft.com/office/drawing/2014/main" id="{1158AFE0-FDDE-4773-A66F-F4681804CB6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4169490"/>
            <a:ext cx="10954512" cy="2066544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65" name="Round Diagonal Corner Rectangle 42">
            <a:extLst>
              <a:ext uri="{FF2B5EF4-FFF2-40B4-BE49-F238E27FC236}">
                <a16:creationId xmlns:a16="http://schemas.microsoft.com/office/drawing/2014/main" id="{89196FF0-7283-4ACC-96FA-D61EBB58006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1968" y="636678"/>
            <a:ext cx="2599900" cy="3018203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7" name="Picture 6" descr="A group of children sitting on grass&#10;&#10;Description automatically generated with medium confidence">
            <a:extLst>
              <a:ext uri="{FF2B5EF4-FFF2-40B4-BE49-F238E27FC236}">
                <a16:creationId xmlns:a16="http://schemas.microsoft.com/office/drawing/2014/main" id="{1BAF6F49-C106-2933-EC25-838CE058265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45" r="33933"/>
          <a:stretch/>
        </p:blipFill>
        <p:spPr>
          <a:xfrm>
            <a:off x="1161834" y="863184"/>
            <a:ext cx="1700167" cy="2544045"/>
          </a:xfrm>
          <a:prstGeom prst="rect">
            <a:avLst/>
          </a:prstGeom>
        </p:spPr>
      </p:pic>
      <p:sp>
        <p:nvSpPr>
          <p:cNvPr id="267" name="Round Diagonal Corner Rectangle 38">
            <a:extLst>
              <a:ext uri="{FF2B5EF4-FFF2-40B4-BE49-F238E27FC236}">
                <a16:creationId xmlns:a16="http://schemas.microsoft.com/office/drawing/2014/main" id="{83944826-4223-477A-9822-B10B1F7956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34690" y="636678"/>
            <a:ext cx="2599900" cy="3018203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6" name="Picture 15" descr="A group of children sitting on the floor in a classroom&#10;&#10;Description automatically generated with medium confidence">
            <a:extLst>
              <a:ext uri="{FF2B5EF4-FFF2-40B4-BE49-F238E27FC236}">
                <a16:creationId xmlns:a16="http://schemas.microsoft.com/office/drawing/2014/main" id="{EF308FC0-F652-33DB-24A2-7CF3716421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792" y="1332820"/>
            <a:ext cx="2139696" cy="1604772"/>
          </a:xfrm>
          <a:prstGeom prst="rect">
            <a:avLst/>
          </a:prstGeom>
        </p:spPr>
      </p:pic>
      <p:sp>
        <p:nvSpPr>
          <p:cNvPr id="285" name="Round Diagonal Corner Rectangle 48">
            <a:extLst>
              <a:ext uri="{FF2B5EF4-FFF2-40B4-BE49-F238E27FC236}">
                <a16:creationId xmlns:a16="http://schemas.microsoft.com/office/drawing/2014/main" id="{12DEB7DE-15F1-4B3D-9E0F-2069DBEF97A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57412" y="636678"/>
            <a:ext cx="2599900" cy="3018203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3" name="Picture 2" descr="A child standing next to a game&#10;&#10;Description automatically generated with low confidence">
            <a:extLst>
              <a:ext uri="{FF2B5EF4-FFF2-40B4-BE49-F238E27FC236}">
                <a16:creationId xmlns:a16="http://schemas.microsoft.com/office/drawing/2014/main" id="{6082DC6C-B039-7021-2DAD-C5EB50C815E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" b="1872"/>
          <a:stretch/>
        </p:blipFill>
        <p:spPr>
          <a:xfrm>
            <a:off x="6387514" y="1347873"/>
            <a:ext cx="2139696" cy="1574667"/>
          </a:xfrm>
          <a:prstGeom prst="rect">
            <a:avLst/>
          </a:prstGeom>
        </p:spPr>
      </p:pic>
      <p:sp>
        <p:nvSpPr>
          <p:cNvPr id="286" name="Round Diagonal Corner Rectangle 45">
            <a:extLst>
              <a:ext uri="{FF2B5EF4-FFF2-40B4-BE49-F238E27FC236}">
                <a16:creationId xmlns:a16="http://schemas.microsoft.com/office/drawing/2014/main" id="{F35B4009-694A-43F9-9095-DC33DDADAEF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80133" y="636678"/>
            <a:ext cx="2599900" cy="3018203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9" name="Picture 8" descr="A group of children standing on a stage&#10;&#10;Description automatically generated with medium confidence">
            <a:extLst>
              <a:ext uri="{FF2B5EF4-FFF2-40B4-BE49-F238E27FC236}">
                <a16:creationId xmlns:a16="http://schemas.microsoft.com/office/drawing/2014/main" id="{93E06090-62A0-4997-9FD2-69681EA535E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91" r="21939"/>
          <a:stretch/>
        </p:blipFill>
        <p:spPr>
          <a:xfrm>
            <a:off x="9322401" y="863184"/>
            <a:ext cx="1715364" cy="2544045"/>
          </a:xfrm>
          <a:prstGeom prst="rect">
            <a:avLst/>
          </a:prstGeom>
        </p:spPr>
      </p:pic>
      <p:sp>
        <p:nvSpPr>
          <p:cNvPr id="287" name="Rectangle 272">
            <a:extLst>
              <a:ext uri="{FF2B5EF4-FFF2-40B4-BE49-F238E27FC236}">
                <a16:creationId xmlns:a16="http://schemas.microsoft.com/office/drawing/2014/main" id="{858EC268-7E7F-414D-AE1B-93A49225A92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3983624"/>
            <a:ext cx="1920240" cy="50789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288" name="Straight Connector 274">
            <a:extLst>
              <a:ext uri="{FF2B5EF4-FFF2-40B4-BE49-F238E27FC236}">
                <a16:creationId xmlns:a16="http://schemas.microsoft.com/office/drawing/2014/main" id="{87E9205B-2CD7-47B5-820B-5BC56D5450A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3983623"/>
            <a:ext cx="0" cy="429768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9" name="Straight Connector 276">
            <a:extLst>
              <a:ext uri="{FF2B5EF4-FFF2-40B4-BE49-F238E27FC236}">
                <a16:creationId xmlns:a16="http://schemas.microsoft.com/office/drawing/2014/main" id="{FD3102E6-5C91-46FA-977F-B9934E44EC5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3983623"/>
            <a:ext cx="0" cy="429768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0" name="Straight Connector 278">
            <a:extLst>
              <a:ext uri="{FF2B5EF4-FFF2-40B4-BE49-F238E27FC236}">
                <a16:creationId xmlns:a16="http://schemas.microsoft.com/office/drawing/2014/main" id="{83506397-B724-48F8-96C8-1C207622702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4411199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5B2C85E0-1B0F-6824-0D32-4D54800EF0A3}"/>
              </a:ext>
            </a:extLst>
          </p:cNvPr>
          <p:cNvSpPr txBox="1"/>
          <p:nvPr/>
        </p:nvSpPr>
        <p:spPr>
          <a:xfrm>
            <a:off x="1243632" y="1559768"/>
            <a:ext cx="5068568" cy="31353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  <a:spcBef>
                <a:spcPct val="0"/>
              </a:spcBef>
              <a:spcAft>
                <a:spcPts val="600"/>
              </a:spcAft>
            </a:pPr>
            <a:endParaRPr lang="en-US" sz="6000" cap="all" spc="-100" dirty="0">
              <a:solidFill>
                <a:schemeClr val="tx1">
                  <a:lumMod val="85000"/>
                  <a:lumOff val="15000"/>
                </a:schemeClr>
              </a:solidFill>
              <a:latin typeface="Letter-join Print Plus 1" panose="02000805000000020003" pitchFamily="50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2C0F677-87F5-D04E-5185-95551E87C496}"/>
              </a:ext>
            </a:extLst>
          </p:cNvPr>
          <p:cNvSpPr txBox="1"/>
          <p:nvPr/>
        </p:nvSpPr>
        <p:spPr>
          <a:xfrm>
            <a:off x="2251944" y="4852507"/>
            <a:ext cx="7105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Letter-join Print Plus 1" panose="02000805000000020003" pitchFamily="50" charset="0"/>
              </a:rPr>
              <a:t>What will it be like in Reception?</a:t>
            </a:r>
          </a:p>
        </p:txBody>
      </p:sp>
    </p:spTree>
    <p:extLst>
      <p:ext uri="{BB962C8B-B14F-4D97-AF65-F5344CB8AC3E}">
        <p14:creationId xmlns:p14="http://schemas.microsoft.com/office/powerpoint/2010/main" val="177551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etter-join Print Plus 1" panose="02000805000000020003" pitchFamily="50" charset="0"/>
              </a:rPr>
              <a:t>Weekly Routine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54034" y="2281646"/>
            <a:ext cx="407561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Letter-join Print Plus 1" panose="02000805000000020003" pitchFamily="50" charset="0"/>
              </a:rPr>
              <a:t>Each morning</a:t>
            </a:r>
          </a:p>
          <a:p>
            <a:endParaRPr lang="en-GB" sz="2000" dirty="0">
              <a:latin typeface="Letter-join Print Plus 1" panose="02000805000000020003" pitchFamily="50" charset="0"/>
            </a:endParaRPr>
          </a:p>
          <a:p>
            <a:r>
              <a:rPr lang="en-GB" sz="2000" dirty="0" smtClean="0">
                <a:latin typeface="Letter-join Print Plus 1" panose="02000805000000020003" pitchFamily="50" charset="0"/>
              </a:rPr>
              <a:t>*Worship</a:t>
            </a:r>
            <a:endParaRPr lang="en-GB" sz="2000" dirty="0">
              <a:latin typeface="Letter-join Print Plus 1" panose="02000805000000020003" pitchFamily="50" charset="0"/>
            </a:endParaRPr>
          </a:p>
          <a:p>
            <a:endParaRPr lang="en-GB" sz="2000" dirty="0">
              <a:latin typeface="Letter-join Print Plus 1" panose="02000805000000020003" pitchFamily="50" charset="0"/>
            </a:endParaRPr>
          </a:p>
          <a:p>
            <a:r>
              <a:rPr lang="en-GB" sz="2000" dirty="0" smtClean="0">
                <a:latin typeface="Letter-join Print Plus 1" panose="02000805000000020003" pitchFamily="50" charset="0"/>
              </a:rPr>
              <a:t>*Phonics</a:t>
            </a:r>
            <a:endParaRPr lang="en-GB" sz="2000" dirty="0">
              <a:latin typeface="Letter-join Print Plus 1" panose="02000805000000020003" pitchFamily="50" charset="0"/>
            </a:endParaRPr>
          </a:p>
          <a:p>
            <a:endParaRPr lang="en-GB" sz="2000" dirty="0">
              <a:latin typeface="Letter-join Print Plus 1" panose="02000805000000020003" pitchFamily="50" charset="0"/>
            </a:endParaRPr>
          </a:p>
          <a:p>
            <a:r>
              <a:rPr lang="en-GB" sz="2000" dirty="0" smtClean="0">
                <a:latin typeface="Letter-join Print Plus 1" panose="02000805000000020003" pitchFamily="50" charset="0"/>
              </a:rPr>
              <a:t>*Literacy</a:t>
            </a:r>
            <a:endParaRPr lang="en-GB" sz="2000" dirty="0">
              <a:latin typeface="Letter-join Print Plus 1" panose="02000805000000020003" pitchFamily="50" charset="0"/>
            </a:endParaRPr>
          </a:p>
          <a:p>
            <a:endParaRPr lang="en-GB" sz="2000" dirty="0">
              <a:latin typeface="Letter-join Print Plus 1" panose="02000805000000020003" pitchFamily="50" charset="0"/>
            </a:endParaRPr>
          </a:p>
          <a:p>
            <a:r>
              <a:rPr lang="en-GB" sz="2000" dirty="0" smtClean="0">
                <a:latin typeface="Letter-join Print Plus 1" panose="02000805000000020003" pitchFamily="50" charset="0"/>
              </a:rPr>
              <a:t>*Maths</a:t>
            </a:r>
            <a:endParaRPr lang="en-GB" sz="2000" dirty="0">
              <a:latin typeface="Letter-join Print Plus 1" panose="02000805000000020003" pitchFamily="50" charset="0"/>
            </a:endParaRPr>
          </a:p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844892" y="1149188"/>
            <a:ext cx="27501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Letter-join Print Plus 1" panose="02000805000000020003" pitchFamily="50" charset="0"/>
              </a:rPr>
              <a:t>Each afternoon</a:t>
            </a:r>
          </a:p>
          <a:p>
            <a:endParaRPr lang="en-GB" sz="2000" dirty="0">
              <a:latin typeface="Letter-join Print Plus 1" panose="02000805000000020003" pitchFamily="50" charset="0"/>
            </a:endParaRPr>
          </a:p>
          <a:p>
            <a:r>
              <a:rPr lang="en-GB" sz="2000" dirty="0">
                <a:latin typeface="Letter-join Print Plus 1" panose="02000805000000020003" pitchFamily="50" charset="0"/>
              </a:rPr>
              <a:t>*Focus on specific area of learning from the EYFS</a:t>
            </a:r>
          </a:p>
          <a:p>
            <a:endParaRPr lang="en-GB" sz="2000" dirty="0">
              <a:latin typeface="Letter-join Print Plus 1" panose="02000805000000020003" pitchFamily="50" charset="0"/>
            </a:endParaRPr>
          </a:p>
          <a:p>
            <a:r>
              <a:rPr lang="en-GB" sz="2000" dirty="0">
                <a:latin typeface="Letter-join Print Plus 1" panose="02000805000000020003" pitchFamily="50" charset="0"/>
              </a:rPr>
              <a:t>*Continuous provision</a:t>
            </a:r>
          </a:p>
          <a:p>
            <a:endParaRPr lang="en-GB" sz="2000" dirty="0">
              <a:latin typeface="Letter-join Print Plus 1" panose="02000805000000020003" pitchFamily="50" charset="0"/>
            </a:endParaRPr>
          </a:p>
          <a:p>
            <a:r>
              <a:rPr lang="en-GB" sz="2000" dirty="0">
                <a:latin typeface="Letter-join Print Plus 1" panose="02000805000000020003" pitchFamily="50" charset="0"/>
              </a:rPr>
              <a:t>*Story &amp; home time</a:t>
            </a:r>
          </a:p>
        </p:txBody>
      </p:sp>
      <p:sp>
        <p:nvSpPr>
          <p:cNvPr id="2" name="Rectangle 1"/>
          <p:cNvSpPr/>
          <p:nvPr/>
        </p:nvSpPr>
        <p:spPr>
          <a:xfrm>
            <a:off x="8486775" y="1683023"/>
            <a:ext cx="247764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Letter-join Print Plus 1" panose="02000805000000020003" pitchFamily="50" charset="0"/>
            </a:endParaRPr>
          </a:p>
          <a:p>
            <a:r>
              <a:rPr lang="en-GB" b="1" dirty="0">
                <a:latin typeface="Letter-join Print Plus 1" panose="02000805000000020003" pitchFamily="50" charset="0"/>
              </a:rPr>
              <a:t>  Each week-</a:t>
            </a:r>
          </a:p>
          <a:p>
            <a:endParaRPr lang="en-GB" dirty="0">
              <a:latin typeface="Letter-join Print Plus 1" panose="02000805000000020003" pitchFamily="50" charset="0"/>
            </a:endParaRPr>
          </a:p>
          <a:p>
            <a:r>
              <a:rPr lang="en-GB" dirty="0">
                <a:latin typeface="Letter-join Print Plus 1" panose="02000805000000020003" pitchFamily="50" charset="0"/>
              </a:rPr>
              <a:t>*PE-Tues &amp; Fri</a:t>
            </a:r>
          </a:p>
          <a:p>
            <a:endParaRPr lang="en-GB" dirty="0">
              <a:latin typeface="Letter-join Print Plus 1" panose="02000805000000020003" pitchFamily="50" charset="0"/>
            </a:endParaRPr>
          </a:p>
          <a:p>
            <a:r>
              <a:rPr lang="en-GB" dirty="0">
                <a:latin typeface="Letter-join Print Plus 1" panose="02000805000000020003" pitchFamily="50" charset="0"/>
              </a:rPr>
              <a:t>*Welly Wednesday </a:t>
            </a:r>
          </a:p>
          <a:p>
            <a:r>
              <a:rPr lang="en-GB" dirty="0">
                <a:latin typeface="Letter-join Print Plus 1" panose="02000805000000020003" pitchFamily="50" charset="0"/>
              </a:rPr>
              <a:t> </a:t>
            </a:r>
          </a:p>
          <a:p>
            <a:r>
              <a:rPr lang="en-GB" dirty="0">
                <a:latin typeface="Letter-join Print Plus 1" panose="02000805000000020003" pitchFamily="50" charset="0"/>
              </a:rPr>
              <a:t>         *Celebration         	worship every 	Friday.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 descr="Two boys sitting at a table with numbers on it&#10;&#10;Description automatically generated with low confidence">
            <a:extLst>
              <a:ext uri="{FF2B5EF4-FFF2-40B4-BE49-F238E27FC236}">
                <a16:creationId xmlns:a16="http://schemas.microsoft.com/office/drawing/2014/main" id="{348532A7-BACA-80CF-25E3-F21F980818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3609" y="4314065"/>
            <a:ext cx="2750162" cy="2062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475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B7D223A6-7066-435A-9912-09866D68304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u="sng" dirty="0">
                <a:latin typeface="Letter-join Print Plus 1" panose="02000805000000020003" pitchFamily="50" charset="0"/>
              </a:rPr>
              <a:t>The classroom</a:t>
            </a:r>
            <a:endParaRPr lang="en-US" u="sng" dirty="0"/>
          </a:p>
        </p:txBody>
      </p:sp>
      <p:sp>
        <p:nvSpPr>
          <p:cNvPr id="4" name="Rectangle 3"/>
          <p:cNvSpPr/>
          <p:nvPr/>
        </p:nvSpPr>
        <p:spPr>
          <a:xfrm>
            <a:off x="1066800" y="2103120"/>
            <a:ext cx="4868334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18288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400" dirty="0">
                <a:latin typeface="Letter-join Print Plus 1" panose="02000805000000020003" pitchFamily="50" charset="0"/>
              </a:rPr>
              <a:t>Different areas within the indoor and outdoor area.</a:t>
            </a:r>
          </a:p>
          <a:p>
            <a:pPr marL="285750" indent="-18288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400" dirty="0">
                <a:latin typeface="Letter-join Print Plus 1" panose="02000805000000020003" pitchFamily="50" charset="0"/>
              </a:rPr>
              <a:t>Lots of floor space for the children to spread out. </a:t>
            </a:r>
          </a:p>
          <a:p>
            <a:pPr marL="285750" indent="-18288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400" dirty="0">
                <a:latin typeface="Letter-join Print Plus 1" panose="02000805000000020003" pitchFamily="50" charset="0"/>
              </a:rPr>
              <a:t>Quality resources accessible by the children. </a:t>
            </a:r>
          </a:p>
          <a:p>
            <a:pPr marL="285750" indent="-18288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400" dirty="0">
                <a:latin typeface="Letter-join Print Plus 1" panose="02000805000000020003" pitchFamily="50" charset="0"/>
              </a:rPr>
              <a:t>Resources enhanced throughout each week according to what the children have been doing. </a:t>
            </a:r>
          </a:p>
        </p:txBody>
      </p:sp>
      <p:pic>
        <p:nvPicPr>
          <p:cNvPr id="7" name="Picture 6" descr="A picture containing text, vase, wall, table&#10;&#10;Description automatically generated">
            <a:extLst>
              <a:ext uri="{FF2B5EF4-FFF2-40B4-BE49-F238E27FC236}">
                <a16:creationId xmlns:a16="http://schemas.microsoft.com/office/drawing/2014/main" id="{640DE4FE-1C51-6E5A-842F-0D21DF080D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257" r="-1" b="-1"/>
          <a:stretch/>
        </p:blipFill>
        <p:spPr>
          <a:xfrm rot="5400000">
            <a:off x="5389145" y="3225939"/>
            <a:ext cx="3762844" cy="1855356"/>
          </a:xfrm>
          <a:prstGeom prst="rect">
            <a:avLst/>
          </a:prstGeom>
        </p:spPr>
      </p:pic>
      <p:pic>
        <p:nvPicPr>
          <p:cNvPr id="5" name="Picture 4" descr="A picture containing outdoor, sky, grass, cloud&#10;&#10;Description automatically generated">
            <a:extLst>
              <a:ext uri="{FF2B5EF4-FFF2-40B4-BE49-F238E27FC236}">
                <a16:creationId xmlns:a16="http://schemas.microsoft.com/office/drawing/2014/main" id="{2C7D97A3-4AEF-84C9-2B8E-61DA8011173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" r="4192" b="7"/>
          <a:stretch/>
        </p:blipFill>
        <p:spPr>
          <a:xfrm>
            <a:off x="8297233" y="2272195"/>
            <a:ext cx="2763958" cy="2166455"/>
          </a:xfrm>
          <a:prstGeom prst="rect">
            <a:avLst/>
          </a:prstGeom>
        </p:spPr>
      </p:pic>
      <p:pic>
        <p:nvPicPr>
          <p:cNvPr id="11" name="Picture 10" descr="A picture containing building, indoor, green, wall&#10;&#10;Description automatically generated">
            <a:extLst>
              <a:ext uri="{FF2B5EF4-FFF2-40B4-BE49-F238E27FC236}">
                <a16:creationId xmlns:a16="http://schemas.microsoft.com/office/drawing/2014/main" id="{E65A7953-D6D8-2FBD-9D50-1F47D925675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69" r="7" b="7"/>
          <a:stretch/>
        </p:blipFill>
        <p:spPr>
          <a:xfrm rot="5400000">
            <a:off x="8029197" y="4793811"/>
            <a:ext cx="1523896" cy="987824"/>
          </a:xfrm>
          <a:prstGeom prst="rect">
            <a:avLst/>
          </a:prstGeom>
        </p:spPr>
      </p:pic>
      <p:pic>
        <p:nvPicPr>
          <p:cNvPr id="9" name="Picture 8" descr="A picture containing craft, indoor, quilt&#10;&#10;Description automatically generated">
            <a:extLst>
              <a:ext uri="{FF2B5EF4-FFF2-40B4-BE49-F238E27FC236}">
                <a16:creationId xmlns:a16="http://schemas.microsoft.com/office/drawing/2014/main" id="{8641191C-7AAD-A7B5-FD0F-A3EBB3A6186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9" r="25648" b="-9"/>
          <a:stretch/>
        </p:blipFill>
        <p:spPr>
          <a:xfrm rot="5400000">
            <a:off x="9460670" y="4449150"/>
            <a:ext cx="1523896" cy="1677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29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999FE9C-D8F9-4F9B-B95B-608C3EF6B2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422916" y="-167898"/>
            <a:ext cx="5612550" cy="16459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u="sng" dirty="0">
                <a:latin typeface="Letter-join Print Plus 1" panose="02000805000000020003" pitchFamily="50" charset="0"/>
              </a:rPr>
              <a:t>Parent partnerships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D000060-D06D-4A48-BD8E-978966CCA79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7654" y="727628"/>
            <a:ext cx="5367164" cy="5415552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E4E5113-B3D0-40F8-9F39-B2C2BF92AE3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3978" y="886862"/>
            <a:ext cx="5054517" cy="5097085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pic>
        <p:nvPicPr>
          <p:cNvPr id="4" name="Picture 3" descr="A group of children sitting in a classroom&#10;&#10;Description automatically generated with medium confidence">
            <a:extLst>
              <a:ext uri="{FF2B5EF4-FFF2-40B4-BE49-F238E27FC236}">
                <a16:creationId xmlns:a16="http://schemas.microsoft.com/office/drawing/2014/main" id="{20C0456D-E074-9818-9DA9-36E31A881D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85"/>
          <a:stretch/>
        </p:blipFill>
        <p:spPr>
          <a:xfrm>
            <a:off x="1399592" y="1421467"/>
            <a:ext cx="4218863" cy="366935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46553" y="917226"/>
            <a:ext cx="6010751" cy="3496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85750" indent="-18288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000" dirty="0">
                <a:latin typeface="Letter-join Print Plus 1" panose="02000805000000020003" pitchFamily="50" charset="0"/>
              </a:rPr>
              <a:t>We want you to be very involved with your child’s Reception Year! </a:t>
            </a:r>
          </a:p>
          <a:p>
            <a:pPr marL="285750" indent="-18288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000" dirty="0">
                <a:latin typeface="Letter-join Print Plus 1" panose="02000805000000020003" pitchFamily="50" charset="0"/>
              </a:rPr>
              <a:t>You are your child’s first educator and know them best! </a:t>
            </a:r>
          </a:p>
          <a:p>
            <a:pPr marL="285750" indent="-18288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000" dirty="0">
                <a:latin typeface="Letter-join Print Plus 1" panose="02000805000000020003" pitchFamily="50" charset="0"/>
              </a:rPr>
              <a:t>Come and visit our classroom at the end of the day, we love to share what your child has been doing throughout the day.</a:t>
            </a:r>
          </a:p>
          <a:p>
            <a:pPr marL="285750" indent="-18288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000" dirty="0">
                <a:latin typeface="Letter-join Print Plus 1" panose="02000805000000020003" pitchFamily="50" charset="0"/>
              </a:rPr>
              <a:t>Please share with us anything you have done at home that means something to your child and we will share and celebrate it at school on a Friday! </a:t>
            </a:r>
          </a:p>
          <a:p>
            <a:pPr marL="285750" indent="-18288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000" dirty="0">
                <a:latin typeface="Letter-join Print Plus 1" panose="02000805000000020003" pitchFamily="50" charset="0"/>
              </a:rPr>
              <a:t>Reading at home with your child is so important. </a:t>
            </a:r>
          </a:p>
          <a:p>
            <a:pPr marL="285750" indent="-18288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000" dirty="0">
                <a:latin typeface="Letter-join Print Plus 1" panose="02000805000000020003" pitchFamily="50" charset="0"/>
              </a:rPr>
              <a:t>At various points throughout the year you will be invited into school to stay and play/share experiences/read with the children/celebrate a special event such as mothers day or world book day.</a:t>
            </a:r>
          </a:p>
          <a:p>
            <a:pPr marL="285750" indent="-18288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000" dirty="0">
                <a:latin typeface="Letter-join Print Plus 1" panose="02000805000000020003" pitchFamily="50" charset="0"/>
              </a:rPr>
              <a:t>Talk to your child about what they have done at school</a:t>
            </a:r>
          </a:p>
        </p:txBody>
      </p:sp>
      <p:sp>
        <p:nvSpPr>
          <p:cNvPr id="8" name="Rectangle 7"/>
          <p:cNvSpPr/>
          <p:nvPr/>
        </p:nvSpPr>
        <p:spPr>
          <a:xfrm>
            <a:off x="1985553" y="1942011"/>
            <a:ext cx="8395063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endParaRPr lang="en-US" altLang="en-US">
              <a:latin typeface="Comic Sans MS" panose="030F0702030302020204" pitchFamily="66" charset="0"/>
            </a:endParaRPr>
          </a:p>
          <a:p>
            <a:pPr>
              <a:spcAft>
                <a:spcPts val="600"/>
              </a:spcAft>
            </a:pPr>
            <a:endParaRPr lang="en-US" altLang="en-US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82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1">
            <a:extLst>
              <a:ext uri="{FF2B5EF4-FFF2-40B4-BE49-F238E27FC236}">
                <a16:creationId xmlns:a16="http://schemas.microsoft.com/office/drawing/2014/main" id="{5F6306EB-203B-4A48-8CDF-23DD52F0379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7370" y="0"/>
            <a:ext cx="435463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7801EC8-B630-4BF4-841D-CDE9A180C58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7744" y="237744"/>
            <a:ext cx="7652977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3667" y="-175376"/>
            <a:ext cx="6281928" cy="1744183"/>
          </a:xfrm>
        </p:spPr>
        <p:txBody>
          <a:bodyPr>
            <a:normAutofit/>
          </a:bodyPr>
          <a:lstStyle/>
          <a:p>
            <a:r>
              <a:rPr lang="en-GB" u="sng" dirty="0">
                <a:latin typeface="Letter-join Print Plus 1" panose="02000805000000020003" pitchFamily="50" charset="0"/>
              </a:rPr>
              <a:t>Morning routine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127" y="1450427"/>
            <a:ext cx="7442243" cy="3648456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90000"/>
              </a:lnSpc>
            </a:pPr>
            <a:r>
              <a:rPr lang="en-GB" sz="9600" dirty="0">
                <a:latin typeface="Letter-join Print Plus 1" panose="02000805000000020003" pitchFamily="50" charset="0"/>
              </a:rPr>
              <a:t>The children will quickly get used to a morning routine which will be as follows:</a:t>
            </a:r>
          </a:p>
          <a:p>
            <a:pPr>
              <a:lnSpc>
                <a:spcPct val="90000"/>
              </a:lnSpc>
            </a:pPr>
            <a:r>
              <a:rPr lang="en-GB" sz="9600" dirty="0">
                <a:latin typeface="Letter-join Print Plus 1" panose="02000805000000020003" pitchFamily="50" charset="0"/>
              </a:rPr>
              <a:t>Say goodbye to parents on the main playground. </a:t>
            </a:r>
          </a:p>
          <a:p>
            <a:pPr>
              <a:lnSpc>
                <a:spcPct val="90000"/>
              </a:lnSpc>
            </a:pPr>
            <a:r>
              <a:rPr lang="en-GB" sz="9600" dirty="0">
                <a:latin typeface="Letter-join Print Plus 1" panose="02000805000000020003" pitchFamily="50" charset="0"/>
              </a:rPr>
              <a:t>Reception class staff will welcome the children into the classroom.</a:t>
            </a:r>
          </a:p>
          <a:p>
            <a:pPr>
              <a:lnSpc>
                <a:spcPct val="90000"/>
              </a:lnSpc>
            </a:pPr>
            <a:r>
              <a:rPr lang="en-GB" sz="9600" dirty="0">
                <a:latin typeface="Letter-join Print Plus 1" panose="02000805000000020003" pitchFamily="50" charset="0"/>
              </a:rPr>
              <a:t>Self registration – they will check in on our colour monster board to display how they are feeling. </a:t>
            </a:r>
          </a:p>
          <a:p>
            <a:pPr>
              <a:lnSpc>
                <a:spcPct val="90000"/>
              </a:lnSpc>
            </a:pPr>
            <a:r>
              <a:rPr lang="en-GB" sz="9600" dirty="0" smtClean="0">
                <a:latin typeface="Letter-join Print Plus 1" panose="02000805000000020003" pitchFamily="50" charset="0"/>
              </a:rPr>
              <a:t>Once </a:t>
            </a:r>
            <a:r>
              <a:rPr lang="en-GB" sz="9600" dirty="0">
                <a:latin typeface="Letter-join Print Plus 1" panose="02000805000000020003" pitchFamily="50" charset="0"/>
              </a:rPr>
              <a:t>we are settled and registered, we </a:t>
            </a:r>
            <a:r>
              <a:rPr lang="en-GB" sz="9600" dirty="0" smtClean="0">
                <a:latin typeface="Letter-join Print Plus 1" panose="02000805000000020003" pitchFamily="50" charset="0"/>
              </a:rPr>
              <a:t>will join the rest of school for collective worship.</a:t>
            </a:r>
            <a:endParaRPr lang="en-GB" sz="9600" dirty="0">
              <a:latin typeface="Letter-join Print Plus 1" panose="02000805000000020003" pitchFamily="50" charset="0"/>
            </a:endParaRPr>
          </a:p>
          <a:p>
            <a:pPr>
              <a:lnSpc>
                <a:spcPct val="90000"/>
              </a:lnSpc>
            </a:pPr>
            <a:r>
              <a:rPr lang="en-GB" sz="9600" dirty="0">
                <a:latin typeface="Letter-join Print Plus 1" panose="02000805000000020003" pitchFamily="50" charset="0"/>
              </a:rPr>
              <a:t>By doing this they have INDEPENDENTLY 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9600" dirty="0">
                <a:latin typeface="Letter-join Print Plus 1" panose="02000805000000020003" pitchFamily="50" charset="0"/>
              </a:rPr>
              <a:t>entered their own classroom and started their learning.</a:t>
            </a:r>
          </a:p>
          <a:p>
            <a:pPr>
              <a:lnSpc>
                <a:spcPct val="90000"/>
              </a:lnSpc>
            </a:pPr>
            <a:endParaRPr lang="en-GB" sz="1500" dirty="0"/>
          </a:p>
        </p:txBody>
      </p:sp>
      <p:pic>
        <p:nvPicPr>
          <p:cNvPr id="7" name="Picture 6" descr="A picture containing indoor, clothing, person, wall&#10;&#10;Description automatically generated">
            <a:extLst>
              <a:ext uri="{FF2B5EF4-FFF2-40B4-BE49-F238E27FC236}">
                <a16:creationId xmlns:a16="http://schemas.microsoft.com/office/drawing/2014/main" id="{5B2040B0-BD14-25DA-5418-7B47BDF450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" r="33409" b="-2"/>
          <a:stretch/>
        </p:blipFill>
        <p:spPr>
          <a:xfrm rot="5400000">
            <a:off x="8650635" y="220167"/>
            <a:ext cx="2790023" cy="3318953"/>
          </a:xfrm>
          <a:prstGeom prst="rect">
            <a:avLst/>
          </a:prstGeom>
        </p:spPr>
      </p:pic>
      <p:pic>
        <p:nvPicPr>
          <p:cNvPr id="5" name="Picture 4" descr="A child writing on a piece of paper&#10;&#10;Description automatically generated with medium confidence">
            <a:extLst>
              <a:ext uri="{FF2B5EF4-FFF2-40B4-BE49-F238E27FC236}">
                <a16:creationId xmlns:a16="http://schemas.microsoft.com/office/drawing/2014/main" id="{62F1F74F-D795-914A-E5D0-2D83783EF84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7" r="30500" b="3"/>
          <a:stretch/>
        </p:blipFill>
        <p:spPr>
          <a:xfrm rot="5400000">
            <a:off x="8651757" y="3169935"/>
            <a:ext cx="2790024" cy="3321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08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967F423-D21C-4F37-A0B7-750026A1716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pic>
        <p:nvPicPr>
          <p:cNvPr id="4" name="Picture 3" descr="A group of children sitting on the floor&#10;&#10;Description automatically generated with medium confidence">
            <a:extLst>
              <a:ext uri="{FF2B5EF4-FFF2-40B4-BE49-F238E27FC236}">
                <a16:creationId xmlns:a16="http://schemas.microsoft.com/office/drawing/2014/main" id="{C307FA73-6066-852C-53BF-F6C7E5B6D5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2" r="-2" b="-2"/>
          <a:stretch/>
        </p:blipFill>
        <p:spPr>
          <a:xfrm rot="16200000">
            <a:off x="-980393" y="1408983"/>
            <a:ext cx="6382512" cy="404003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BE7270DF-375F-4ECC-989A-D033E481AE2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9465" y="237744"/>
            <a:ext cx="7652977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787296" y="237743"/>
            <a:ext cx="6657313" cy="174650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u="sng" dirty="0" err="1">
                <a:latin typeface="Letter-join Print Plus 1" panose="02000805000000020003" pitchFamily="50" charset="0"/>
              </a:rPr>
              <a:t>Behaviour</a:t>
            </a:r>
            <a:r>
              <a:rPr lang="en-US" u="sng" dirty="0">
                <a:latin typeface="Letter-join Print Plus 1" panose="02000805000000020003" pitchFamily="50" charset="0"/>
              </a:rPr>
              <a:t> and Expectations</a:t>
            </a:r>
          </a:p>
        </p:txBody>
      </p:sp>
      <p:sp>
        <p:nvSpPr>
          <p:cNvPr id="2" name="Rectangle 1"/>
          <p:cNvSpPr/>
          <p:nvPr/>
        </p:nvSpPr>
        <p:spPr>
          <a:xfrm>
            <a:off x="4965192" y="2386584"/>
            <a:ext cx="6280826" cy="3648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285750" indent="-18288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600" dirty="0">
                <a:latin typeface="Letter-join Print Plus 1" panose="02000805000000020003" pitchFamily="50" charset="0"/>
              </a:rPr>
              <a:t>The first few weeks and months will be spent settling children in, setting expectations and creating a whole class ethos and culture. </a:t>
            </a:r>
          </a:p>
          <a:p>
            <a:pPr marL="285750" indent="-18288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600" dirty="0">
                <a:latin typeface="Letter-join Print Plus 1" panose="02000805000000020003" pitchFamily="50" charset="0"/>
              </a:rPr>
              <a:t>It will be incredibly nurturing and we will focus primarily on praise and reward. </a:t>
            </a:r>
          </a:p>
          <a:p>
            <a:pPr marL="285750" indent="-18288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600" dirty="0">
                <a:latin typeface="Letter-join Print Plus 1" panose="02000805000000020003" pitchFamily="50" charset="0"/>
              </a:rPr>
              <a:t>We will celebrate children’s good </a:t>
            </a:r>
            <a:r>
              <a:rPr lang="en-US" sz="2600" dirty="0" err="1">
                <a:latin typeface="Letter-join Print Plus 1" panose="02000805000000020003" pitchFamily="50" charset="0"/>
              </a:rPr>
              <a:t>behaviour</a:t>
            </a:r>
            <a:r>
              <a:rPr lang="en-US" sz="2600" dirty="0">
                <a:latin typeface="Letter-join Print Plus 1" panose="02000805000000020003" pitchFamily="50" charset="0"/>
              </a:rPr>
              <a:t> and acts of kindness and helpfulness. </a:t>
            </a:r>
          </a:p>
          <a:p>
            <a:pPr marL="285750" indent="-18288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600" dirty="0">
                <a:latin typeface="Letter-join Print Plus 1" panose="02000805000000020003" pitchFamily="50" charset="0"/>
              </a:rPr>
              <a:t>We will use our Christian values to encourage and show examples of good </a:t>
            </a:r>
            <a:r>
              <a:rPr lang="en-US" sz="2600" dirty="0" err="1">
                <a:latin typeface="Letter-join Print Plus 1" panose="02000805000000020003" pitchFamily="50" charset="0"/>
              </a:rPr>
              <a:t>behaviour</a:t>
            </a:r>
            <a:r>
              <a:rPr lang="en-US" sz="2600" dirty="0">
                <a:latin typeface="Letter-join Print Plus 1" panose="02000805000000020003" pitchFamily="50" charset="0"/>
              </a:rPr>
              <a:t>. </a:t>
            </a:r>
          </a:p>
          <a:p>
            <a:pPr indent="-18288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985553" y="1942011"/>
            <a:ext cx="8395063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endParaRPr lang="en-US" altLang="en-US">
              <a:latin typeface="Comic Sans MS" panose="030F0702030302020204" pitchFamily="66" charset="0"/>
            </a:endParaRPr>
          </a:p>
          <a:p>
            <a:pPr>
              <a:spcAft>
                <a:spcPts val="600"/>
              </a:spcAft>
            </a:pPr>
            <a:endParaRPr lang="en-US" altLang="en-US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896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D807352B-2D89-A94D-BAEA-C6B2F63A71FB}"/>
              </a:ext>
            </a:extLst>
          </p:cNvPr>
          <p:cNvSpPr txBox="1">
            <a:spLocks/>
          </p:cNvSpPr>
          <p:nvPr/>
        </p:nvSpPr>
        <p:spPr>
          <a:xfrm>
            <a:off x="1409700" y="1360985"/>
            <a:ext cx="8048308" cy="33824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400" dirty="0">
              <a:latin typeface="Letter-join Print Plus 1" panose="02000805000000020003" pitchFamily="50" charset="0"/>
            </a:endParaRPr>
          </a:p>
        </p:txBody>
      </p:sp>
      <p:pic>
        <p:nvPicPr>
          <p:cNvPr id="8" name="Picture 7" descr="Logo jpg 2009for letterhea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049" y="600075"/>
            <a:ext cx="1476375" cy="123126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1652585" y="2012315"/>
            <a:ext cx="887730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Letter-join Print Plus 1" panose="02000805000000020003" pitchFamily="50" charset="0"/>
              </a:rPr>
              <a:t>Is your child ready for school?</a:t>
            </a:r>
          </a:p>
          <a:p>
            <a:r>
              <a:rPr lang="en-GB" sz="3200" dirty="0">
                <a:latin typeface="Letter-join Print Plus 1" panose="02000805000000020003" pitchFamily="50" charset="0"/>
              </a:rPr>
              <a:t>Independence IS KEY in Reception.</a:t>
            </a:r>
          </a:p>
          <a:p>
            <a:r>
              <a:rPr lang="en-GB" sz="3200" dirty="0">
                <a:latin typeface="Letter-join Print Plus 1" panose="02000805000000020003" pitchFamily="50" charset="0"/>
              </a:rPr>
              <a:t>Encouraging independent individuals will build their confidence and their self esteem. They will feel really grown up and proud of themselves for doing something on their own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29227" y="296852"/>
            <a:ext cx="360746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800" u="sng" dirty="0">
                <a:latin typeface="Letter-join Print Plus 1" panose="02000805000000020003" pitchFamily="50" charset="0"/>
              </a:rPr>
              <a:t>Independence</a:t>
            </a:r>
          </a:p>
        </p:txBody>
      </p:sp>
      <p:pic>
        <p:nvPicPr>
          <p:cNvPr id="15" name="Picture 14" descr="A group of children sitting on a blanket outside&#10;&#10;Description automatically generated with medium confidence">
            <a:extLst>
              <a:ext uri="{FF2B5EF4-FFF2-40B4-BE49-F238E27FC236}">
                <a16:creationId xmlns:a16="http://schemas.microsoft.com/office/drawing/2014/main" id="{0F103C03-E78A-809E-1925-0907E773557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4689" y="496997"/>
            <a:ext cx="3172408" cy="2379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92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756" y="270858"/>
            <a:ext cx="356936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800" u="sng" dirty="0">
                <a:latin typeface="Letter-join Print Plus 1" panose="02000805000000020003" pitchFamily="50" charset="0"/>
              </a:rPr>
              <a:t>Expectations</a:t>
            </a:r>
          </a:p>
        </p:txBody>
      </p:sp>
      <p:pic>
        <p:nvPicPr>
          <p:cNvPr id="8" name="Picture 7" descr="Logo jpg 2009for letterhea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049" y="600075"/>
            <a:ext cx="1476375" cy="123126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1676399" y="1628775"/>
            <a:ext cx="340042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Letter-join Print Plus 1" panose="02000805000000020003" pitchFamily="50" charset="0"/>
              </a:rPr>
              <a:t>Dress and undress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866899" y="2457450"/>
            <a:ext cx="588645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Letter-join Print Plus 1" panose="02000805000000020003" pitchFamily="50" charset="0"/>
              </a:rPr>
              <a:t>Go to the toilet independently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799184" y="3286125"/>
            <a:ext cx="2277640" cy="20621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Letter-join Print Plus 1" panose="02000805000000020003" pitchFamily="50" charset="0"/>
              </a:rPr>
              <a:t>Use cutlery and  open cup at lunch time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498931" y="1628775"/>
            <a:ext cx="282416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Letter-join Print Plus 1" panose="02000805000000020003" pitchFamily="50" charset="0"/>
              </a:rPr>
              <a:t>Communication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24800" y="2457450"/>
            <a:ext cx="2695575" cy="13849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Letter-join Print Plus 1" panose="02000805000000020003" pitchFamily="50" charset="0"/>
              </a:rPr>
              <a:t>No longer have dummies, potties or bottles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245768" y="3380874"/>
            <a:ext cx="2507582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Letter-join Print Plus 1" panose="02000805000000020003" pitchFamily="50" charset="0"/>
              </a:rPr>
              <a:t>Social skills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53049" y="4247147"/>
            <a:ext cx="5267326" cy="10772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Letter-join Print Plus 1" panose="02000805000000020003" pitchFamily="50" charset="0"/>
              </a:rPr>
              <a:t>Have an established home routine. Including bedtime. </a:t>
            </a:r>
          </a:p>
        </p:txBody>
      </p:sp>
      <p:pic>
        <p:nvPicPr>
          <p:cNvPr id="3" name="Picture 2" descr="A picture containing clothing, person, mammal, grass&#10;&#10;Description automatically generated">
            <a:extLst>
              <a:ext uri="{FF2B5EF4-FFF2-40B4-BE49-F238E27FC236}">
                <a16:creationId xmlns:a16="http://schemas.microsoft.com/office/drawing/2014/main" id="{560A0D2E-9E72-2E67-012A-C78AD22CB68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05936" y="3545256"/>
            <a:ext cx="3307997" cy="2480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55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967F423-D21C-4F37-A0B7-750026A1716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pic>
        <p:nvPicPr>
          <p:cNvPr id="3" name="Picture 2" descr="A group of children posing for a photo&#10;&#10;Description automatically generated with medium confidence">
            <a:extLst>
              <a:ext uri="{FF2B5EF4-FFF2-40B4-BE49-F238E27FC236}">
                <a16:creationId xmlns:a16="http://schemas.microsoft.com/office/drawing/2014/main" id="{8FDECFB2-338F-45F6-741F-0C5AB6F04F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34" r="-2" b="5804"/>
          <a:stretch/>
        </p:blipFill>
        <p:spPr>
          <a:xfrm rot="5400000">
            <a:off x="6708323" y="1366792"/>
            <a:ext cx="6382512" cy="412441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91D1FF4-7F97-4936-9A4C-9FB71D8FB4F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7744" y="237744"/>
            <a:ext cx="7652977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68680" y="642593"/>
            <a:ext cx="6281928" cy="17441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u="sng" dirty="0">
                <a:latin typeface="Letter-join Print Plus 1" panose="02000805000000020003" pitchFamily="50" charset="0"/>
              </a:rPr>
              <a:t>Thankyou for listening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868680" y="2386584"/>
            <a:ext cx="6281928" cy="364845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indent="-18288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400" dirty="0">
                <a:latin typeface="Letter-join Print Plus 1" panose="02000805000000020003" pitchFamily="50" charset="0"/>
              </a:rPr>
              <a:t>We want to create the best possible start to your child at school. Parent partnership is incredibly important. </a:t>
            </a:r>
          </a:p>
          <a:p>
            <a:pPr indent="-18288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endParaRPr lang="en-US" sz="2400" dirty="0">
              <a:latin typeface="Letter-join Print Plus 1" panose="02000805000000020003" pitchFamily="50" charset="0"/>
            </a:endParaRPr>
          </a:p>
          <a:p>
            <a:pPr indent="-18288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400" dirty="0">
                <a:latin typeface="Letter-join Print Plus 1" panose="02000805000000020003" pitchFamily="50" charset="0"/>
              </a:rPr>
              <a:t>Email: </a:t>
            </a:r>
            <a:r>
              <a:rPr lang="en-US" sz="2400" dirty="0" smtClean="0">
                <a:latin typeface="Letter-join Print Plus 1" panose="02000805000000020003" pitchFamily="50" charset="0"/>
              </a:rPr>
              <a:t>L.Jennings@wheatleylane.epworthtrust.org.uk</a:t>
            </a:r>
            <a:endParaRPr lang="en-US" sz="2400" dirty="0">
              <a:latin typeface="Letter-join Print Plus 1" panose="02000805000000020003" pitchFamily="50" charset="0"/>
            </a:endParaRPr>
          </a:p>
          <a:p>
            <a:pPr indent="-18288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endParaRPr lang="en-US" sz="2400" dirty="0">
              <a:latin typeface="Letter-join Print Plus 1" panose="02000805000000020003" pitchFamily="50" charset="0"/>
            </a:endParaRPr>
          </a:p>
          <a:p>
            <a:pPr indent="-18288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endParaRPr lang="en-US" sz="2400" dirty="0">
              <a:latin typeface="Letter-join Print Plus 1" panose="02000805000000020003" pitchFamily="50" charset="0"/>
            </a:endParaRPr>
          </a:p>
          <a:p>
            <a:pPr indent="-18288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400" dirty="0">
                <a:latin typeface="Letter-join Print Plus 1" panose="02000805000000020003" pitchFamily="50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0578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LeavesAlbum">
      <a:dk1>
        <a:srgbClr val="6A4520"/>
      </a:dk1>
      <a:lt1>
        <a:sysClr val="window" lastClr="FFFFFF"/>
      </a:lt1>
      <a:dk2>
        <a:srgbClr val="000000"/>
      </a:dk2>
      <a:lt2>
        <a:srgbClr val="B7D575"/>
      </a:lt2>
      <a:accent1>
        <a:srgbClr val="7EA131"/>
      </a:accent1>
      <a:accent2>
        <a:srgbClr val="88B3C2"/>
      </a:accent2>
      <a:accent3>
        <a:srgbClr val="96C234"/>
      </a:accent3>
      <a:accent4>
        <a:srgbClr val="FFC253"/>
      </a:accent4>
      <a:accent5>
        <a:srgbClr val="B76827"/>
      </a:accent5>
      <a:accent6>
        <a:srgbClr val="A66674"/>
      </a:accent6>
      <a:hlink>
        <a:srgbClr val="96C234"/>
      </a:hlink>
      <a:folHlink>
        <a:srgbClr val="808080"/>
      </a:folHlink>
    </a:clrScheme>
    <a:fontScheme name="Cambria">
      <a:maj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LeavesAlbum">
      <a:dk1>
        <a:srgbClr val="6A4520"/>
      </a:dk1>
      <a:lt1>
        <a:sysClr val="window" lastClr="FFFFFF"/>
      </a:lt1>
      <a:dk2>
        <a:srgbClr val="000000"/>
      </a:dk2>
      <a:lt2>
        <a:srgbClr val="B7D575"/>
      </a:lt2>
      <a:accent1>
        <a:srgbClr val="7EA131"/>
      </a:accent1>
      <a:accent2>
        <a:srgbClr val="88B3C2"/>
      </a:accent2>
      <a:accent3>
        <a:srgbClr val="96C234"/>
      </a:accent3>
      <a:accent4>
        <a:srgbClr val="FFC253"/>
      </a:accent4>
      <a:accent5>
        <a:srgbClr val="B76827"/>
      </a:accent5>
      <a:accent6>
        <a:srgbClr val="A66674"/>
      </a:accent6>
      <a:hlink>
        <a:srgbClr val="96C234"/>
      </a:hlink>
      <a:folHlink>
        <a:srgbClr val="808080"/>
      </a:folHlink>
    </a:clrScheme>
    <a:fontScheme name="Cambria">
      <a:maj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933</TotalTime>
  <Words>1307</Words>
  <Application>Microsoft Office PowerPoint</Application>
  <PresentationFormat>Widescreen</PresentationFormat>
  <Paragraphs>175</Paragraphs>
  <Slides>17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Calibri</vt:lpstr>
      <vt:lpstr>Cambria</vt:lpstr>
      <vt:lpstr>Century Gothic</vt:lpstr>
      <vt:lpstr>Comic Sans MS</vt:lpstr>
      <vt:lpstr>Garamond</vt:lpstr>
      <vt:lpstr>Lato</vt:lpstr>
      <vt:lpstr>Letter-join Print Plus 1</vt:lpstr>
      <vt:lpstr>Savon</vt:lpstr>
      <vt:lpstr>PowerPoint Presentation</vt:lpstr>
      <vt:lpstr>Meet the teachers</vt:lpstr>
      <vt:lpstr>Settling into school</vt:lpstr>
      <vt:lpstr>Uniform</vt:lpstr>
      <vt:lpstr>Useful information</vt:lpstr>
      <vt:lpstr>EYFS</vt:lpstr>
      <vt:lpstr>Phonics</vt:lpstr>
      <vt:lpstr>PowerPoint Presentation</vt:lpstr>
      <vt:lpstr>PowerPoint Presentation</vt:lpstr>
      <vt:lpstr>Weekly Routine</vt:lpstr>
      <vt:lpstr>The classroom</vt:lpstr>
      <vt:lpstr>Parent partnerships</vt:lpstr>
      <vt:lpstr>Morning routine</vt:lpstr>
      <vt:lpstr>Behaviour and Expectations</vt:lpstr>
      <vt:lpstr>PowerPoint Presentation</vt:lpstr>
      <vt:lpstr>PowerPoint Presentation</vt:lpstr>
      <vt:lpstr>Thankyou for listening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Reception class.</dc:title>
  <dc:creator>Lyndsey Jennings</dc:creator>
  <cp:lastModifiedBy>Lyndsey Jennings</cp:lastModifiedBy>
  <cp:revision>48</cp:revision>
  <dcterms:created xsi:type="dcterms:W3CDTF">2022-05-12T14:52:14Z</dcterms:created>
  <dcterms:modified xsi:type="dcterms:W3CDTF">2024-08-20T16:05:49Z</dcterms:modified>
</cp:coreProperties>
</file>